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60" r:id="rId4"/>
  </p:sldMasterIdLst>
  <p:notesMasterIdLst>
    <p:notesMasterId r:id="rId15"/>
  </p:notesMasterIdLst>
  <p:sldIdLst>
    <p:sldId id="351" r:id="rId5"/>
    <p:sldId id="327" r:id="rId6"/>
    <p:sldId id="274" r:id="rId7"/>
    <p:sldId id="325" r:id="rId8"/>
    <p:sldId id="326" r:id="rId9"/>
    <p:sldId id="328" r:id="rId10"/>
    <p:sldId id="329" r:id="rId11"/>
    <p:sldId id="343" r:id="rId12"/>
    <p:sldId id="302" r:id="rId13"/>
    <p:sldId id="352" r:id="rId14"/>
  </p:sldIdLst>
  <p:sldSz cx="12192000" cy="6858000"/>
  <p:notesSz cx="6858000" cy="9144000"/>
  <p:embeddedFontLst>
    <p:embeddedFont>
      <p:font typeface="Proxima Nova Rg" panose="02000506030000020004" charset="0"/>
      <p:regular r:id="rId16"/>
      <p:bold r:id="rId17"/>
    </p:embeddedFont>
  </p:embeddedFontLst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7045"/>
    <a:srgbClr val="DB5E38"/>
    <a:srgbClr val="ED4AA8"/>
    <a:srgbClr val="E4D9C3"/>
    <a:srgbClr val="6BBAF5"/>
    <a:srgbClr val="9E9CF5"/>
    <a:srgbClr val="F7B5DB"/>
    <a:srgbClr val="D9D6FA"/>
    <a:srgbClr val="F2BA6E"/>
    <a:srgbClr val="BFD6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C6337F-27E1-0646-2819-8DB16F4F5CCB}" v="9" dt="2024-06-17T08:21:40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93" autoAdjust="0"/>
    <p:restoredTop sz="94660"/>
  </p:normalViewPr>
  <p:slideViewPr>
    <p:cSldViewPr snapToGrid="0">
      <p:cViewPr>
        <p:scale>
          <a:sx n="70" d="100"/>
          <a:sy n="70" d="100"/>
        </p:scale>
        <p:origin x="763" y="202"/>
      </p:cViewPr>
      <p:guideLst>
        <p:guide orient="horz" pos="436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ye Booth" userId="S::faye.booth@educationcompany.co.uk::d3db5133-954f-4a14-819c-c964e48f1803" providerId="AD" clId="Web-{64C6337F-27E1-0646-2819-8DB16F4F5CCB}"/>
    <pc:docChg chg="modSld">
      <pc:chgData name="Faye Booth" userId="S::faye.booth@educationcompany.co.uk::d3db5133-954f-4a14-819c-c964e48f1803" providerId="AD" clId="Web-{64C6337F-27E1-0646-2819-8DB16F4F5CCB}" dt="2024-06-17T08:21:37.777" v="4"/>
      <pc:docMkLst>
        <pc:docMk/>
      </pc:docMkLst>
      <pc:sldChg chg="delSp modSp delAnim">
        <pc:chgData name="Faye Booth" userId="S::faye.booth@educationcompany.co.uk::d3db5133-954f-4a14-819c-c964e48f1803" providerId="AD" clId="Web-{64C6337F-27E1-0646-2819-8DB16F4F5CCB}" dt="2024-06-17T08:21:37.777" v="4"/>
        <pc:sldMkLst>
          <pc:docMk/>
          <pc:sldMk cId="1098619482" sldId="326"/>
        </pc:sldMkLst>
        <pc:spChg chg="mod">
          <ac:chgData name="Faye Booth" userId="S::faye.booth@educationcompany.co.uk::d3db5133-954f-4a14-819c-c964e48f1803" providerId="AD" clId="Web-{64C6337F-27E1-0646-2819-8DB16F4F5CCB}" dt="2024-06-17T08:21:37.074" v="3" actId="20577"/>
          <ac:spMkLst>
            <pc:docMk/>
            <pc:sldMk cId="1098619482" sldId="326"/>
            <ac:spMk id="4" creationId="{BB285B9E-596B-3B1F-E10F-BB4A50B11644}"/>
          </ac:spMkLst>
        </pc:spChg>
        <pc:picChg chg="del">
          <ac:chgData name="Faye Booth" userId="S::faye.booth@educationcompany.co.uk::d3db5133-954f-4a14-819c-c964e48f1803" providerId="AD" clId="Web-{64C6337F-27E1-0646-2819-8DB16F4F5CCB}" dt="2024-06-17T08:21:37.777" v="4"/>
          <ac:picMkLst>
            <pc:docMk/>
            <pc:sldMk cId="1098619482" sldId="326"/>
            <ac:picMk id="13" creationId="{5A7E46BB-87E9-C677-E30E-F8EA2609B5A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7226F-2BED-2248-ADEF-ED92A431643D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E13F-E7C5-B446-9ED5-233B48B03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9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good-thinking.u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silhouette-of-grass-during-sunset-CY2sDlYLSuE?utm_content=creditCopyText&amp;utm_medium=referral&amp;utm_source=unsplash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people sitting on a hill&#10;&#10;Description automatically generated">
            <a:extLst>
              <a:ext uri="{FF2B5EF4-FFF2-40B4-BE49-F238E27FC236}">
                <a16:creationId xmlns:a16="http://schemas.microsoft.com/office/drawing/2014/main" id="{69A2E00C-703B-D69C-52E1-4B9105C28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877"/>
            <a:ext cx="12192000" cy="579478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8168" y="5153123"/>
            <a:ext cx="7955665" cy="11756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Proxima Nova Rg" panose="02000506030000020004" pitchFamily="2" charset="0"/>
              </a:rPr>
              <a:t>Seeking support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9AE538-03E2-E155-98A1-8A2FC4CF8B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" t="6134" r="-2309" b="6968"/>
          <a:stretch/>
        </p:blipFill>
        <p:spPr>
          <a:xfrm>
            <a:off x="4725822" y="489711"/>
            <a:ext cx="2740356" cy="1076273"/>
          </a:xfrm>
          <a:prstGeom prst="rect">
            <a:avLst/>
          </a:prstGeom>
        </p:spPr>
      </p:pic>
      <p:pic>
        <p:nvPicPr>
          <p:cNvPr id="17" name="Picture 16" descr="A group of people sitting on a hill&#10;&#10;Description automatically generated">
            <a:extLst>
              <a:ext uri="{FF2B5EF4-FFF2-40B4-BE49-F238E27FC236}">
                <a16:creationId xmlns:a16="http://schemas.microsoft.com/office/drawing/2014/main" id="{0D74EBE9-9B87-EF0E-45B1-19BFED061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42300" l="621" r="17946">
                        <a14:foregroundMark x1="16761" y1="37500" x2="16761" y2="37500"/>
                        <a14:foregroundMark x1="6264" y1="31100" x2="6264" y2="31100"/>
                        <a14:foregroundMark x1="3837" y1="31100" x2="3837" y2="31100"/>
                        <a14:foregroundMark x1="621" y1="30800" x2="621" y2="30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891" r="80002" b="55470"/>
          <a:stretch/>
        </p:blipFill>
        <p:spPr>
          <a:xfrm>
            <a:off x="-2" y="104460"/>
            <a:ext cx="3204354" cy="1956663"/>
          </a:xfrm>
          <a:prstGeom prst="rect">
            <a:avLst/>
          </a:prstGeom>
        </p:spPr>
      </p:pic>
      <p:pic>
        <p:nvPicPr>
          <p:cNvPr id="19" name="Picture 18" descr="A group of people sitting on a hill&#10;&#10;Description automatically generated">
            <a:extLst>
              <a:ext uri="{FF2B5EF4-FFF2-40B4-BE49-F238E27FC236}">
                <a16:creationId xmlns:a16="http://schemas.microsoft.com/office/drawing/2014/main" id="{A2642A29-5E22-0CC1-C4B7-45CCD80326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00" b="42400" l="81095" r="99831">
                        <a14:foregroundMark x1="81095" y1="28200" x2="81095" y2="28200"/>
                        <a14:foregroundMark x1="90688" y1="30600" x2="90688" y2="30600"/>
                        <a14:foregroundMark x1="97630" y1="39700" x2="97630" y2="39700"/>
                        <a14:foregroundMark x1="99097" y1="39700" x2="99097" y2="39700"/>
                        <a14:foregroundMark x1="99605" y1="39700" x2="99831" y2="39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15" t="23486" b="55391"/>
          <a:stretch/>
        </p:blipFill>
        <p:spPr>
          <a:xfrm>
            <a:off x="8835341" y="283142"/>
            <a:ext cx="3356659" cy="1972589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1B55E687-0E60-6332-86DB-477D79AE2253}"/>
              </a:ext>
            </a:extLst>
          </p:cNvPr>
          <p:cNvSpPr txBox="1">
            <a:spLocks/>
          </p:cNvSpPr>
          <p:nvPr/>
        </p:nvSpPr>
        <p:spPr>
          <a:xfrm>
            <a:off x="4545957" y="5914717"/>
            <a:ext cx="3100086" cy="4535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F5E8C9"/>
                </a:solidFill>
                <a:latin typeface="Proxima Nova Rg" panose="02000506030000020004" pitchFamily="2" charset="0"/>
              </a:rPr>
              <a:t>Lesson 10</a:t>
            </a:r>
          </a:p>
        </p:txBody>
      </p:sp>
    </p:spTree>
    <p:extLst>
      <p:ext uri="{BB962C8B-B14F-4D97-AF65-F5344CB8AC3E}">
        <p14:creationId xmlns:p14="http://schemas.microsoft.com/office/powerpoint/2010/main" val="4072390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white sign with grey text&#10;&#10;Description automatically generated">
            <a:extLst>
              <a:ext uri="{FF2B5EF4-FFF2-40B4-BE49-F238E27FC236}">
                <a16:creationId xmlns:a16="http://schemas.microsoft.com/office/drawing/2014/main" id="{A50D7C69-F380-C467-4B64-E842B01A6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/>
          <a:stretch/>
        </p:blipFill>
        <p:spPr>
          <a:xfrm>
            <a:off x="2760008" y="1881093"/>
            <a:ext cx="6671983" cy="3095813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839E3F3C-3920-A634-6AF9-010FA8021A24}"/>
              </a:ext>
            </a:extLst>
          </p:cNvPr>
          <p:cNvSpPr/>
          <p:nvPr/>
        </p:nvSpPr>
        <p:spPr>
          <a:xfrm rot="16200000">
            <a:off x="10933936" y="2506427"/>
            <a:ext cx="1122702" cy="1043319"/>
          </a:xfrm>
          <a:prstGeom prst="rtTriangle">
            <a:avLst/>
          </a:prstGeom>
          <a:solidFill>
            <a:srgbClr val="6B8A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F826CE8F-025A-2783-F699-11FB69A7922D}"/>
              </a:ext>
            </a:extLst>
          </p:cNvPr>
          <p:cNvSpPr/>
          <p:nvPr/>
        </p:nvSpPr>
        <p:spPr>
          <a:xfrm rot="16200000">
            <a:off x="10174129" y="4881840"/>
            <a:ext cx="1856935" cy="1781974"/>
          </a:xfrm>
          <a:prstGeom prst="rtTriangle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3976FB29-40FE-039A-298C-86F04FABDA40}"/>
              </a:ext>
            </a:extLst>
          </p:cNvPr>
          <p:cNvSpPr/>
          <p:nvPr/>
        </p:nvSpPr>
        <p:spPr>
          <a:xfrm rot="5400000">
            <a:off x="160936" y="223776"/>
            <a:ext cx="1856935" cy="1781974"/>
          </a:xfrm>
          <a:prstGeom prst="rtTriangle">
            <a:avLst/>
          </a:prstGeom>
          <a:solidFill>
            <a:srgbClr val="ED4A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F7D8BE-FA90-CF30-4459-8BEF33A77103}"/>
              </a:ext>
            </a:extLst>
          </p:cNvPr>
          <p:cNvSpPr/>
          <p:nvPr/>
        </p:nvSpPr>
        <p:spPr>
          <a:xfrm rot="2700000">
            <a:off x="697473" y="2101208"/>
            <a:ext cx="1062803" cy="106280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6BBA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1">
            <a:extLst>
              <a:ext uri="{FF2B5EF4-FFF2-40B4-BE49-F238E27FC236}">
                <a16:creationId xmlns:a16="http://schemas.microsoft.com/office/drawing/2014/main" id="{46D6BEA6-55A3-C170-269B-2E4A1D8489BB}"/>
              </a:ext>
            </a:extLst>
          </p:cNvPr>
          <p:cNvSpPr/>
          <p:nvPr/>
        </p:nvSpPr>
        <p:spPr>
          <a:xfrm rot="5400000">
            <a:off x="8758997" y="5638492"/>
            <a:ext cx="1062803" cy="106280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C2E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1">
            <a:extLst>
              <a:ext uri="{FF2B5EF4-FFF2-40B4-BE49-F238E27FC236}">
                <a16:creationId xmlns:a16="http://schemas.microsoft.com/office/drawing/2014/main" id="{B5B7921B-1CFB-C14C-BDE9-9EC39D56529D}"/>
              </a:ext>
            </a:extLst>
          </p:cNvPr>
          <p:cNvSpPr/>
          <p:nvPr/>
        </p:nvSpPr>
        <p:spPr>
          <a:xfrm rot="16200000">
            <a:off x="10211609" y="4503257"/>
            <a:ext cx="682207" cy="682207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F2BA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EE50A1EE-3A0A-CE6F-3A26-EAA57F075058}"/>
              </a:ext>
            </a:extLst>
          </p:cNvPr>
          <p:cNvSpPr/>
          <p:nvPr/>
        </p:nvSpPr>
        <p:spPr>
          <a:xfrm rot="13500000">
            <a:off x="10179265" y="-565221"/>
            <a:ext cx="1503032" cy="1503032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D9D6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B9BCD640-FD2F-7EDF-2DE4-BB003CD65B3E}"/>
              </a:ext>
            </a:extLst>
          </p:cNvPr>
          <p:cNvSpPr/>
          <p:nvPr/>
        </p:nvSpPr>
        <p:spPr>
          <a:xfrm rot="5400000">
            <a:off x="2293306" y="186295"/>
            <a:ext cx="1169421" cy="1169421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F5E8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68356DA5-BE54-1088-67D9-951C8F991835}"/>
              </a:ext>
            </a:extLst>
          </p:cNvPr>
          <p:cNvSpPr/>
          <p:nvPr/>
        </p:nvSpPr>
        <p:spPr>
          <a:xfrm rot="16200000">
            <a:off x="211080" y="3248334"/>
            <a:ext cx="682207" cy="682207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9E9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2F28ADAD-970B-DB0F-C5F6-A0FA31B8A345}"/>
              </a:ext>
            </a:extLst>
          </p:cNvPr>
          <p:cNvSpPr/>
          <p:nvPr/>
        </p:nvSpPr>
        <p:spPr>
          <a:xfrm rot="8100000">
            <a:off x="814061" y="3875194"/>
            <a:ext cx="1085463" cy="108546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F7B5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1">
            <a:extLst>
              <a:ext uri="{FF2B5EF4-FFF2-40B4-BE49-F238E27FC236}">
                <a16:creationId xmlns:a16="http://schemas.microsoft.com/office/drawing/2014/main" id="{8A34CA66-76E0-4423-A553-903FF296E810}"/>
              </a:ext>
            </a:extLst>
          </p:cNvPr>
          <p:cNvSpPr/>
          <p:nvPr/>
        </p:nvSpPr>
        <p:spPr>
          <a:xfrm rot="18900000">
            <a:off x="2674428" y="5042592"/>
            <a:ext cx="317163" cy="31716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BFD6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52EA0CD4-C46B-9DCE-114A-875301183113}"/>
              </a:ext>
            </a:extLst>
          </p:cNvPr>
          <p:cNvSpPr/>
          <p:nvPr/>
        </p:nvSpPr>
        <p:spPr>
          <a:xfrm rot="8100000">
            <a:off x="10084244" y="1971895"/>
            <a:ext cx="317163" cy="31716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F2B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99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298D725-096B-11EC-78BE-7016FCFA2DCC}"/>
              </a:ext>
            </a:extLst>
          </p:cNvPr>
          <p:cNvSpPr/>
          <p:nvPr/>
        </p:nvSpPr>
        <p:spPr>
          <a:xfrm>
            <a:off x="6812205" y="1939124"/>
            <a:ext cx="4876800" cy="3747348"/>
          </a:xfrm>
          <a:prstGeom prst="roundRect">
            <a:avLst>
              <a:gd name="adj" fmla="val 3216"/>
            </a:avLst>
          </a:prstGeom>
          <a:solidFill>
            <a:srgbClr val="BFD6BD"/>
          </a:solidFill>
          <a:ln>
            <a:solidFill>
              <a:srgbClr val="5970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7E5C4-3497-A230-1ECB-30A9C225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47" y="350166"/>
            <a:ext cx="6548901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Getting the help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D249D-B47A-BFDB-7B42-866EEEFD7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747" y="3191200"/>
            <a:ext cx="5599474" cy="29472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Understanding emotions, common types of mental ill health and recognising the symptoms are all important first steps.</a:t>
            </a:r>
            <a:endParaRPr lang="en-US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Getting help usually comes next, but it isn't always easy. Some people might not know how to get help or might feel embarrassed or uncomfortable about needing help.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EDA6C-E864-BF53-9892-0125B40E6FFC}"/>
              </a:ext>
            </a:extLst>
          </p:cNvPr>
          <p:cNvSpPr txBox="1"/>
          <p:nvPr/>
        </p:nvSpPr>
        <p:spPr>
          <a:xfrm>
            <a:off x="7011250" y="2123437"/>
            <a:ext cx="451054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latin typeface="Proxima Nova Rg" panose="02000506030000020004" pitchFamily="2" charset="0"/>
              </a:rPr>
              <a:t>Remember – help IS out there!</a:t>
            </a:r>
          </a:p>
          <a:p>
            <a:r>
              <a:rPr lang="en-GB" sz="2400" b="1" dirty="0">
                <a:latin typeface="Proxima Nova Rg" panose="02000506030000020004" pitchFamily="2" charset="0"/>
              </a:rPr>
              <a:t>Support is available because lots of people need it.</a:t>
            </a:r>
          </a:p>
          <a:p>
            <a:endParaRPr lang="en-GB" sz="2400" b="1" dirty="0">
              <a:latin typeface="Proxima Nova Rg" panose="02000506030000020004" pitchFamily="2" charset="0"/>
            </a:endParaRPr>
          </a:p>
          <a:p>
            <a:r>
              <a:rPr lang="en-GB" sz="2400" b="1" dirty="0">
                <a:latin typeface="Proxima Nova Rg" panose="02000506030000020004" pitchFamily="2" charset="0"/>
              </a:rPr>
              <a:t>It's OK not to be OK – and it's more than OK to get help when you need it, just as you would if you needed help with your physical health.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674B1-AF28-9FBF-FA3D-0469444CFB65}"/>
              </a:ext>
            </a:extLst>
          </p:cNvPr>
          <p:cNvSpPr txBox="1"/>
          <p:nvPr/>
        </p:nvSpPr>
        <p:spPr>
          <a:xfrm>
            <a:off x="713747" y="1691285"/>
            <a:ext cx="56969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latin typeface="Proxima Nova Rg" panose="02000506030000020004" pitchFamily="2" charset="0"/>
              </a:rPr>
              <a:t>What might prevent a person from getting help with their mental health and wellbeing?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D27331-6502-0F4D-0302-EF91F82A3E78}"/>
              </a:ext>
            </a:extLst>
          </p:cNvPr>
          <p:cNvSpPr/>
          <p:nvPr/>
        </p:nvSpPr>
        <p:spPr>
          <a:xfrm>
            <a:off x="838200" y="12994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pink background&#10;&#10;Description automatically generated">
            <a:extLst>
              <a:ext uri="{FF2B5EF4-FFF2-40B4-BE49-F238E27FC236}">
                <a16:creationId xmlns:a16="http://schemas.microsoft.com/office/drawing/2014/main" id="{DE575E71-5104-C0E5-9F2D-F2184D6CD6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70468" y="-16933"/>
            <a:ext cx="2811233" cy="83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22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052C-F305-B00F-6472-845109725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097" y="322662"/>
            <a:ext cx="374431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Reaching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A8242-C2D6-5821-9B26-CEF66B358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220"/>
            <a:ext cx="4955355" cy="37745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If you feel that you or someone you know might need help with mental health or wellbeing concerns, it's important to get help. 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It's often useful to speak to more than one person, to get different views, advice and support. Different difficulties might suit conversations with certain people.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D3CF3F-D615-3B13-211C-22255C79FC66}"/>
              </a:ext>
            </a:extLst>
          </p:cNvPr>
          <p:cNvSpPr/>
          <p:nvPr/>
        </p:nvSpPr>
        <p:spPr>
          <a:xfrm>
            <a:off x="6336639" y="1701220"/>
            <a:ext cx="5546738" cy="4651307"/>
          </a:xfrm>
          <a:prstGeom prst="roundRect">
            <a:avLst>
              <a:gd name="adj" fmla="val 3216"/>
            </a:avLst>
          </a:prstGeom>
          <a:solidFill>
            <a:srgbClr val="FFFFFF">
              <a:alpha val="61569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endParaRPr lang="en-GB" sz="2000" dirty="0">
              <a:solidFill>
                <a:schemeClr val="bg1"/>
              </a:solidFill>
              <a:latin typeface="Proxima Nova Rg" panose="0200050603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997EF-2CB7-7C8A-34DE-17911AD3B7E6}"/>
              </a:ext>
            </a:extLst>
          </p:cNvPr>
          <p:cNvSpPr txBox="1"/>
          <p:nvPr/>
        </p:nvSpPr>
        <p:spPr>
          <a:xfrm>
            <a:off x="6485275" y="1784811"/>
            <a:ext cx="53367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latin typeface="Proxima Nova Rg" panose="02000506030000020004" pitchFamily="2" charset="0"/>
              </a:rPr>
              <a:t>You could speak to...</a:t>
            </a:r>
            <a:endParaRPr lang="en-US" sz="2400" b="1" dirty="0">
              <a:latin typeface="Proxima Nova Rg" panose="0200050603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AC2B74-536F-85A5-F196-8C9FB23DB0DB}"/>
              </a:ext>
            </a:extLst>
          </p:cNvPr>
          <p:cNvSpPr/>
          <p:nvPr/>
        </p:nvSpPr>
        <p:spPr>
          <a:xfrm>
            <a:off x="838200" y="12994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D82565-8453-724C-D8C3-3457C5522901}"/>
              </a:ext>
            </a:extLst>
          </p:cNvPr>
          <p:cNvSpPr txBox="1">
            <a:spLocks/>
          </p:cNvSpPr>
          <p:nvPr/>
        </p:nvSpPr>
        <p:spPr>
          <a:xfrm>
            <a:off x="6096000" y="2237901"/>
            <a:ext cx="3276179" cy="584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400" b="1" dirty="0">
                <a:solidFill>
                  <a:srgbClr val="ED4AA8"/>
                </a:solidFill>
                <a:latin typeface="Proxima Nova Rg" panose="02000506030000020004" pitchFamily="2" charset="0"/>
              </a:rPr>
              <a:t>a nurse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C091F2-14DC-35D8-7D6E-C7691232B496}"/>
              </a:ext>
            </a:extLst>
          </p:cNvPr>
          <p:cNvSpPr txBox="1">
            <a:spLocks/>
          </p:cNvSpPr>
          <p:nvPr/>
        </p:nvSpPr>
        <p:spPr>
          <a:xfrm>
            <a:off x="7640616" y="5872009"/>
            <a:ext cx="2414580" cy="4297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9E9CF5"/>
                </a:solidFill>
                <a:latin typeface="Proxima Nova Rg" panose="02000506030000020004" pitchFamily="2" charset="0"/>
              </a:rPr>
              <a:t>a teacher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2A21F8-6F83-9BA9-9B46-9DFB878DCE2C}"/>
              </a:ext>
            </a:extLst>
          </p:cNvPr>
          <p:cNvSpPr txBox="1">
            <a:spLocks/>
          </p:cNvSpPr>
          <p:nvPr/>
        </p:nvSpPr>
        <p:spPr>
          <a:xfrm>
            <a:off x="8668313" y="3616223"/>
            <a:ext cx="3110799" cy="4297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>
                <a:solidFill>
                  <a:srgbClr val="9E9CF5"/>
                </a:solidFill>
                <a:latin typeface="Proxima Nova Rg" panose="02000506030000020004" pitchFamily="2" charset="0"/>
              </a:rPr>
              <a:t>an adult at a community group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6541848-921C-966C-A733-A164C4C3876B}"/>
              </a:ext>
            </a:extLst>
          </p:cNvPr>
          <p:cNvSpPr txBox="1">
            <a:spLocks/>
          </p:cNvSpPr>
          <p:nvPr/>
        </p:nvSpPr>
        <p:spPr>
          <a:xfrm>
            <a:off x="9255284" y="2379474"/>
            <a:ext cx="2172226" cy="4297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b="1" dirty="0">
                <a:solidFill>
                  <a:srgbClr val="597045"/>
                </a:solidFill>
                <a:latin typeface="Proxima Nova Rg" panose="02000506030000020004" pitchFamily="2" charset="0"/>
              </a:rPr>
              <a:t>a family member         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2E499B-41B4-1985-B563-3A7FF71E06FB}"/>
              </a:ext>
            </a:extLst>
          </p:cNvPr>
          <p:cNvSpPr txBox="1">
            <a:spLocks/>
          </p:cNvSpPr>
          <p:nvPr/>
        </p:nvSpPr>
        <p:spPr>
          <a:xfrm>
            <a:off x="6485275" y="4125527"/>
            <a:ext cx="1868424" cy="4297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>
                <a:solidFill>
                  <a:srgbClr val="ED4AA8"/>
                </a:solidFill>
                <a:latin typeface="Proxima Nova Rg" panose="02000506030000020004" pitchFamily="2" charset="0"/>
              </a:rPr>
              <a:t>a friend's parent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67B7BA5-255C-F958-77A4-60BF9FB066B9}"/>
              </a:ext>
            </a:extLst>
          </p:cNvPr>
          <p:cNvSpPr txBox="1">
            <a:spLocks/>
          </p:cNvSpPr>
          <p:nvPr/>
        </p:nvSpPr>
        <p:spPr>
          <a:xfrm>
            <a:off x="9701900" y="5796533"/>
            <a:ext cx="2077212" cy="4297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000" b="1" dirty="0">
                <a:solidFill>
                  <a:srgbClr val="EB8A5C"/>
                </a:solidFill>
                <a:latin typeface="Proxima Nova Rg" panose="02000506030000020004" pitchFamily="2" charset="0"/>
              </a:rPr>
              <a:t>Your GP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3E98436-72BA-D02D-A2E9-4CF92BDE1F49}"/>
              </a:ext>
            </a:extLst>
          </p:cNvPr>
          <p:cNvSpPr txBox="1">
            <a:spLocks/>
          </p:cNvSpPr>
          <p:nvPr/>
        </p:nvSpPr>
        <p:spPr>
          <a:xfrm>
            <a:off x="6561160" y="2967636"/>
            <a:ext cx="1868424" cy="4297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000" b="1" dirty="0">
                <a:solidFill>
                  <a:srgbClr val="6BBAF5"/>
                </a:solidFill>
                <a:latin typeface="Proxima Nova Rg" panose="02000506030000020004" pitchFamily="2" charset="0"/>
              </a:rPr>
              <a:t>a friend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068219-CEEC-8C8F-8673-3BD193388844}"/>
              </a:ext>
            </a:extLst>
          </p:cNvPr>
          <p:cNvSpPr txBox="1">
            <a:spLocks/>
          </p:cNvSpPr>
          <p:nvPr/>
        </p:nvSpPr>
        <p:spPr>
          <a:xfrm>
            <a:off x="7362094" y="3413479"/>
            <a:ext cx="2007853" cy="4297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b="1" dirty="0">
                <a:solidFill>
                  <a:srgbClr val="597045"/>
                </a:solidFill>
                <a:latin typeface="Proxima Nova Rg" panose="02000506030000020004" pitchFamily="2" charset="0"/>
              </a:rPr>
              <a:t>a religious leader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8B911EB-7076-2300-60C0-EBFB178572B1}"/>
              </a:ext>
            </a:extLst>
          </p:cNvPr>
          <p:cNvSpPr txBox="1">
            <a:spLocks/>
          </p:cNvSpPr>
          <p:nvPr/>
        </p:nvSpPr>
        <p:spPr>
          <a:xfrm>
            <a:off x="6617484" y="5437188"/>
            <a:ext cx="3005234" cy="4297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>
                <a:solidFill>
                  <a:srgbClr val="6BBAF5"/>
                </a:solidFill>
                <a:latin typeface="Proxima Nova Rg" panose="02000506030000020004" pitchFamily="2" charset="0"/>
              </a:rPr>
              <a:t>a charity helpline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AE04C06-489C-4237-7F5E-E01742F8B3B1}"/>
              </a:ext>
            </a:extLst>
          </p:cNvPr>
          <p:cNvSpPr txBox="1">
            <a:spLocks/>
          </p:cNvSpPr>
          <p:nvPr/>
        </p:nvSpPr>
        <p:spPr>
          <a:xfrm>
            <a:off x="6442354" y="5059740"/>
            <a:ext cx="2997891" cy="4942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>
                <a:solidFill>
                  <a:srgbClr val="597045"/>
                </a:solidFill>
                <a:latin typeface="Proxima Nova Rg" panose="02000506030000020004" pitchFamily="2" charset="0"/>
              </a:rPr>
              <a:t>a teaching assistant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274E38B-4BF5-39FB-D34B-ACEA091EF32A}"/>
              </a:ext>
            </a:extLst>
          </p:cNvPr>
          <p:cNvSpPr txBox="1">
            <a:spLocks/>
          </p:cNvSpPr>
          <p:nvPr/>
        </p:nvSpPr>
        <p:spPr>
          <a:xfrm>
            <a:off x="9440245" y="5164021"/>
            <a:ext cx="2288677" cy="4297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9E9CF5"/>
                </a:solidFill>
                <a:latin typeface="Proxima Nova Rg" panose="02000506030000020004" pitchFamily="2" charset="0"/>
              </a:rPr>
              <a:t>a counsellor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E76A455-6BFD-BFBD-4CF6-B806905E0EBB}"/>
              </a:ext>
            </a:extLst>
          </p:cNvPr>
          <p:cNvSpPr txBox="1">
            <a:spLocks/>
          </p:cNvSpPr>
          <p:nvPr/>
        </p:nvSpPr>
        <p:spPr>
          <a:xfrm>
            <a:off x="8318092" y="4449535"/>
            <a:ext cx="3474209" cy="5736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200" b="1" dirty="0">
                <a:solidFill>
                  <a:srgbClr val="EB8A5C"/>
                </a:solidFill>
                <a:latin typeface="Proxima Nova Rg" panose="02000506030000020004" pitchFamily="2" charset="0"/>
              </a:rPr>
              <a:t>a therapist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63ED1-8D9F-EA10-4270-0B0CBFB2DB03}"/>
              </a:ext>
            </a:extLst>
          </p:cNvPr>
          <p:cNvSpPr txBox="1"/>
          <p:nvPr/>
        </p:nvSpPr>
        <p:spPr>
          <a:xfrm>
            <a:off x="845503" y="5475721"/>
            <a:ext cx="4955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Who might you speak to about mental health and wellbeing queries or concerns?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60341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1FBA-5830-70EB-D836-013ADF8A6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41" y="389745"/>
            <a:ext cx="52578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Reliable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C1418-AE16-30AB-0162-153022B51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741" y="1751884"/>
            <a:ext cx="6154137" cy="46220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There is an enormous wealth of information, advice and support available for anyone needing help with their mental health and wellbeing. 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However, it's important to use reliable sources, such as the NHS or other professional health organisations.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The </a:t>
            </a:r>
            <a:r>
              <a:rPr lang="en-GB" sz="2400" dirty="0">
                <a:latin typeface="Proxima Nova Rg" panose="02000506030000020004" pitchFamily="2" charset="0"/>
                <a:hlinkClick r:id="rId2"/>
              </a:rPr>
              <a:t>Good Thinking</a:t>
            </a:r>
            <a:r>
              <a:rPr lang="en-GB" sz="2400" dirty="0">
                <a:latin typeface="Proxima Nova Rg" panose="02000506030000020004" pitchFamily="2" charset="0"/>
              </a:rPr>
              <a:t> website is a great place to start if you need support with anxiety, low mood or stress.</a:t>
            </a:r>
          </a:p>
        </p:txBody>
      </p:sp>
      <p:pic>
        <p:nvPicPr>
          <p:cNvPr id="8" name="Picture 7" descr="A black and white sign with grey text&#10;&#10;Description automatically generated">
            <a:extLst>
              <a:ext uri="{FF2B5EF4-FFF2-40B4-BE49-F238E27FC236}">
                <a16:creationId xmlns:a16="http://schemas.microsoft.com/office/drawing/2014/main" id="{6AF1F50A-FD0E-A453-8D22-68ED4EF0D7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833" y="821128"/>
            <a:ext cx="4177862" cy="18615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9F13BC-6E84-BBDB-F707-AD69A073557D}"/>
              </a:ext>
            </a:extLst>
          </p:cNvPr>
          <p:cNvSpPr/>
          <p:nvPr/>
        </p:nvSpPr>
        <p:spPr>
          <a:xfrm>
            <a:off x="838200" y="12994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5A5A05D-7B93-0000-8CD1-11B5F34B546F}"/>
              </a:ext>
            </a:extLst>
          </p:cNvPr>
          <p:cNvSpPr/>
          <p:nvPr/>
        </p:nvSpPr>
        <p:spPr>
          <a:xfrm>
            <a:off x="7626497" y="2777924"/>
            <a:ext cx="3873293" cy="3081780"/>
          </a:xfrm>
          <a:custGeom>
            <a:avLst/>
            <a:gdLst>
              <a:gd name="connsiteX0" fmla="*/ 511226 w 3840544"/>
              <a:gd name="connsiteY0" fmla="*/ 0 h 3067292"/>
              <a:gd name="connsiteX1" fmla="*/ 3329319 w 3840544"/>
              <a:gd name="connsiteY1" fmla="*/ 0 h 3067292"/>
              <a:gd name="connsiteX2" fmla="*/ 3840544 w 3840544"/>
              <a:gd name="connsiteY2" fmla="*/ 511225 h 3067292"/>
              <a:gd name="connsiteX3" fmla="*/ 3840544 w 3840544"/>
              <a:gd name="connsiteY3" fmla="*/ 2556066 h 3067292"/>
              <a:gd name="connsiteX4" fmla="*/ 3832506 w 3840544"/>
              <a:gd name="connsiteY4" fmla="*/ 2635803 h 3067292"/>
              <a:gd name="connsiteX5" fmla="*/ 3835606 w 3840544"/>
              <a:gd name="connsiteY5" fmla="*/ 2650069 h 3067292"/>
              <a:gd name="connsiteX6" fmla="*/ 3840544 w 3840544"/>
              <a:gd name="connsiteY6" fmla="*/ 2720050 h 3067292"/>
              <a:gd name="connsiteX7" fmla="*/ 3597475 w 3840544"/>
              <a:gd name="connsiteY7" fmla="*/ 3067291 h 3067292"/>
              <a:gd name="connsiteX8" fmla="*/ 3502862 w 3840544"/>
              <a:gd name="connsiteY8" fmla="*/ 3040003 h 3067292"/>
              <a:gd name="connsiteX9" fmla="*/ 3498269 w 3840544"/>
              <a:gd name="connsiteY9" fmla="*/ 3036442 h 3067292"/>
              <a:gd name="connsiteX10" fmla="*/ 3432349 w 3840544"/>
              <a:gd name="connsiteY10" fmla="*/ 3056905 h 3067292"/>
              <a:gd name="connsiteX11" fmla="*/ 3329319 w 3840544"/>
              <a:gd name="connsiteY11" fmla="*/ 3067291 h 3067292"/>
              <a:gd name="connsiteX12" fmla="*/ 511226 w 3840544"/>
              <a:gd name="connsiteY12" fmla="*/ 3067291 h 3067292"/>
              <a:gd name="connsiteX13" fmla="*/ 408197 w 3840544"/>
              <a:gd name="connsiteY13" fmla="*/ 3056905 h 3067292"/>
              <a:gd name="connsiteX14" fmla="*/ 342276 w 3840544"/>
              <a:gd name="connsiteY14" fmla="*/ 3036442 h 3067292"/>
              <a:gd name="connsiteX15" fmla="*/ 337683 w 3840544"/>
              <a:gd name="connsiteY15" fmla="*/ 3040004 h 3067292"/>
              <a:gd name="connsiteX16" fmla="*/ 243069 w 3840544"/>
              <a:gd name="connsiteY16" fmla="*/ 3067292 h 3067292"/>
              <a:gd name="connsiteX17" fmla="*/ 0 w 3840544"/>
              <a:gd name="connsiteY17" fmla="*/ 2720051 h 3067292"/>
              <a:gd name="connsiteX18" fmla="*/ 4939 w 3840544"/>
              <a:gd name="connsiteY18" fmla="*/ 2650070 h 3067292"/>
              <a:gd name="connsiteX19" fmla="*/ 8039 w 3840544"/>
              <a:gd name="connsiteY19" fmla="*/ 2635801 h 3067292"/>
              <a:gd name="connsiteX20" fmla="*/ 1 w 3840544"/>
              <a:gd name="connsiteY20" fmla="*/ 2556066 h 3067292"/>
              <a:gd name="connsiteX21" fmla="*/ 1 w 3840544"/>
              <a:gd name="connsiteY21" fmla="*/ 511225 h 3067292"/>
              <a:gd name="connsiteX22" fmla="*/ 511226 w 3840544"/>
              <a:gd name="connsiteY22" fmla="*/ 0 h 3067292"/>
              <a:gd name="connsiteX0" fmla="*/ 511226 w 3840544"/>
              <a:gd name="connsiteY0" fmla="*/ 0 h 3067292"/>
              <a:gd name="connsiteX1" fmla="*/ 3329319 w 3840544"/>
              <a:gd name="connsiteY1" fmla="*/ 0 h 3067292"/>
              <a:gd name="connsiteX2" fmla="*/ 3840544 w 3840544"/>
              <a:gd name="connsiteY2" fmla="*/ 511225 h 3067292"/>
              <a:gd name="connsiteX3" fmla="*/ 3840544 w 3840544"/>
              <a:gd name="connsiteY3" fmla="*/ 2556066 h 3067292"/>
              <a:gd name="connsiteX4" fmla="*/ 3832506 w 3840544"/>
              <a:gd name="connsiteY4" fmla="*/ 2635803 h 3067292"/>
              <a:gd name="connsiteX5" fmla="*/ 3835606 w 3840544"/>
              <a:gd name="connsiteY5" fmla="*/ 2650069 h 3067292"/>
              <a:gd name="connsiteX6" fmla="*/ 3840544 w 3840544"/>
              <a:gd name="connsiteY6" fmla="*/ 2720050 h 3067292"/>
              <a:gd name="connsiteX7" fmla="*/ 3597475 w 3840544"/>
              <a:gd name="connsiteY7" fmla="*/ 3067291 h 3067292"/>
              <a:gd name="connsiteX8" fmla="*/ 3502862 w 3840544"/>
              <a:gd name="connsiteY8" fmla="*/ 3040003 h 3067292"/>
              <a:gd name="connsiteX9" fmla="*/ 3498269 w 3840544"/>
              <a:gd name="connsiteY9" fmla="*/ 3036442 h 3067292"/>
              <a:gd name="connsiteX10" fmla="*/ 3432349 w 3840544"/>
              <a:gd name="connsiteY10" fmla="*/ 3056905 h 3067292"/>
              <a:gd name="connsiteX11" fmla="*/ 3329319 w 3840544"/>
              <a:gd name="connsiteY11" fmla="*/ 3067291 h 3067292"/>
              <a:gd name="connsiteX12" fmla="*/ 511226 w 3840544"/>
              <a:gd name="connsiteY12" fmla="*/ 3067291 h 3067292"/>
              <a:gd name="connsiteX13" fmla="*/ 408197 w 3840544"/>
              <a:gd name="connsiteY13" fmla="*/ 3056905 h 3067292"/>
              <a:gd name="connsiteX14" fmla="*/ 342276 w 3840544"/>
              <a:gd name="connsiteY14" fmla="*/ 3036442 h 3067292"/>
              <a:gd name="connsiteX15" fmla="*/ 243069 w 3840544"/>
              <a:gd name="connsiteY15" fmla="*/ 3067292 h 3067292"/>
              <a:gd name="connsiteX16" fmla="*/ 0 w 3840544"/>
              <a:gd name="connsiteY16" fmla="*/ 2720051 h 3067292"/>
              <a:gd name="connsiteX17" fmla="*/ 4939 w 3840544"/>
              <a:gd name="connsiteY17" fmla="*/ 2650070 h 3067292"/>
              <a:gd name="connsiteX18" fmla="*/ 8039 w 3840544"/>
              <a:gd name="connsiteY18" fmla="*/ 2635801 h 3067292"/>
              <a:gd name="connsiteX19" fmla="*/ 1 w 3840544"/>
              <a:gd name="connsiteY19" fmla="*/ 2556066 h 3067292"/>
              <a:gd name="connsiteX20" fmla="*/ 1 w 3840544"/>
              <a:gd name="connsiteY20" fmla="*/ 511225 h 3067292"/>
              <a:gd name="connsiteX21" fmla="*/ 511226 w 3840544"/>
              <a:gd name="connsiteY21" fmla="*/ 0 h 3067292"/>
              <a:gd name="connsiteX0" fmla="*/ 511226 w 3840544"/>
              <a:gd name="connsiteY0" fmla="*/ 0 h 3083726"/>
              <a:gd name="connsiteX1" fmla="*/ 3329319 w 3840544"/>
              <a:gd name="connsiteY1" fmla="*/ 0 h 3083726"/>
              <a:gd name="connsiteX2" fmla="*/ 3840544 w 3840544"/>
              <a:gd name="connsiteY2" fmla="*/ 511225 h 3083726"/>
              <a:gd name="connsiteX3" fmla="*/ 3840544 w 3840544"/>
              <a:gd name="connsiteY3" fmla="*/ 2556066 h 3083726"/>
              <a:gd name="connsiteX4" fmla="*/ 3832506 w 3840544"/>
              <a:gd name="connsiteY4" fmla="*/ 2635803 h 3083726"/>
              <a:gd name="connsiteX5" fmla="*/ 3835606 w 3840544"/>
              <a:gd name="connsiteY5" fmla="*/ 2650069 h 3083726"/>
              <a:gd name="connsiteX6" fmla="*/ 3840544 w 3840544"/>
              <a:gd name="connsiteY6" fmla="*/ 2720050 h 3083726"/>
              <a:gd name="connsiteX7" fmla="*/ 3597475 w 3840544"/>
              <a:gd name="connsiteY7" fmla="*/ 3067291 h 3083726"/>
              <a:gd name="connsiteX8" fmla="*/ 3502862 w 3840544"/>
              <a:gd name="connsiteY8" fmla="*/ 3040003 h 3083726"/>
              <a:gd name="connsiteX9" fmla="*/ 3498269 w 3840544"/>
              <a:gd name="connsiteY9" fmla="*/ 3036442 h 3083726"/>
              <a:gd name="connsiteX10" fmla="*/ 3432349 w 3840544"/>
              <a:gd name="connsiteY10" fmla="*/ 3056905 h 3083726"/>
              <a:gd name="connsiteX11" fmla="*/ 3329319 w 3840544"/>
              <a:gd name="connsiteY11" fmla="*/ 3067291 h 3083726"/>
              <a:gd name="connsiteX12" fmla="*/ 511226 w 3840544"/>
              <a:gd name="connsiteY12" fmla="*/ 3067291 h 3083726"/>
              <a:gd name="connsiteX13" fmla="*/ 408197 w 3840544"/>
              <a:gd name="connsiteY13" fmla="*/ 3056905 h 3083726"/>
              <a:gd name="connsiteX14" fmla="*/ 342276 w 3840544"/>
              <a:gd name="connsiteY14" fmla="*/ 3036442 h 3083726"/>
              <a:gd name="connsiteX15" fmla="*/ 243069 w 3840544"/>
              <a:gd name="connsiteY15" fmla="*/ 3067292 h 3083726"/>
              <a:gd name="connsiteX16" fmla="*/ 0 w 3840544"/>
              <a:gd name="connsiteY16" fmla="*/ 2720051 h 3083726"/>
              <a:gd name="connsiteX17" fmla="*/ 4939 w 3840544"/>
              <a:gd name="connsiteY17" fmla="*/ 2650070 h 3083726"/>
              <a:gd name="connsiteX18" fmla="*/ 8039 w 3840544"/>
              <a:gd name="connsiteY18" fmla="*/ 2635801 h 3083726"/>
              <a:gd name="connsiteX19" fmla="*/ 1 w 3840544"/>
              <a:gd name="connsiteY19" fmla="*/ 2556066 h 3083726"/>
              <a:gd name="connsiteX20" fmla="*/ 1 w 3840544"/>
              <a:gd name="connsiteY20" fmla="*/ 511225 h 3083726"/>
              <a:gd name="connsiteX21" fmla="*/ 511226 w 3840544"/>
              <a:gd name="connsiteY21" fmla="*/ 0 h 3083726"/>
              <a:gd name="connsiteX0" fmla="*/ 511226 w 3840544"/>
              <a:gd name="connsiteY0" fmla="*/ 0 h 3067292"/>
              <a:gd name="connsiteX1" fmla="*/ 3329319 w 3840544"/>
              <a:gd name="connsiteY1" fmla="*/ 0 h 3067292"/>
              <a:gd name="connsiteX2" fmla="*/ 3840544 w 3840544"/>
              <a:gd name="connsiteY2" fmla="*/ 511225 h 3067292"/>
              <a:gd name="connsiteX3" fmla="*/ 3840544 w 3840544"/>
              <a:gd name="connsiteY3" fmla="*/ 2556066 h 3067292"/>
              <a:gd name="connsiteX4" fmla="*/ 3832506 w 3840544"/>
              <a:gd name="connsiteY4" fmla="*/ 2635803 h 3067292"/>
              <a:gd name="connsiteX5" fmla="*/ 3835606 w 3840544"/>
              <a:gd name="connsiteY5" fmla="*/ 2650069 h 3067292"/>
              <a:gd name="connsiteX6" fmla="*/ 3840544 w 3840544"/>
              <a:gd name="connsiteY6" fmla="*/ 2720050 h 3067292"/>
              <a:gd name="connsiteX7" fmla="*/ 3597475 w 3840544"/>
              <a:gd name="connsiteY7" fmla="*/ 3067291 h 3067292"/>
              <a:gd name="connsiteX8" fmla="*/ 3502862 w 3840544"/>
              <a:gd name="connsiteY8" fmla="*/ 3040003 h 3067292"/>
              <a:gd name="connsiteX9" fmla="*/ 3498269 w 3840544"/>
              <a:gd name="connsiteY9" fmla="*/ 3036442 h 3067292"/>
              <a:gd name="connsiteX10" fmla="*/ 3432349 w 3840544"/>
              <a:gd name="connsiteY10" fmla="*/ 3056905 h 3067292"/>
              <a:gd name="connsiteX11" fmla="*/ 3329319 w 3840544"/>
              <a:gd name="connsiteY11" fmla="*/ 3067291 h 3067292"/>
              <a:gd name="connsiteX12" fmla="*/ 511226 w 3840544"/>
              <a:gd name="connsiteY12" fmla="*/ 3067291 h 3067292"/>
              <a:gd name="connsiteX13" fmla="*/ 408197 w 3840544"/>
              <a:gd name="connsiteY13" fmla="*/ 3056905 h 3067292"/>
              <a:gd name="connsiteX14" fmla="*/ 243069 w 3840544"/>
              <a:gd name="connsiteY14" fmla="*/ 3067292 h 3067292"/>
              <a:gd name="connsiteX15" fmla="*/ 0 w 3840544"/>
              <a:gd name="connsiteY15" fmla="*/ 2720051 h 3067292"/>
              <a:gd name="connsiteX16" fmla="*/ 4939 w 3840544"/>
              <a:gd name="connsiteY16" fmla="*/ 2650070 h 3067292"/>
              <a:gd name="connsiteX17" fmla="*/ 8039 w 3840544"/>
              <a:gd name="connsiteY17" fmla="*/ 2635801 h 3067292"/>
              <a:gd name="connsiteX18" fmla="*/ 1 w 3840544"/>
              <a:gd name="connsiteY18" fmla="*/ 2556066 h 3067292"/>
              <a:gd name="connsiteX19" fmla="*/ 1 w 3840544"/>
              <a:gd name="connsiteY19" fmla="*/ 511225 h 3067292"/>
              <a:gd name="connsiteX20" fmla="*/ 511226 w 3840544"/>
              <a:gd name="connsiteY20" fmla="*/ 0 h 3067292"/>
              <a:gd name="connsiteX0" fmla="*/ 511226 w 3840544"/>
              <a:gd name="connsiteY0" fmla="*/ 0 h 3093013"/>
              <a:gd name="connsiteX1" fmla="*/ 3329319 w 3840544"/>
              <a:gd name="connsiteY1" fmla="*/ 0 h 3093013"/>
              <a:gd name="connsiteX2" fmla="*/ 3840544 w 3840544"/>
              <a:gd name="connsiteY2" fmla="*/ 511225 h 3093013"/>
              <a:gd name="connsiteX3" fmla="*/ 3840544 w 3840544"/>
              <a:gd name="connsiteY3" fmla="*/ 2556066 h 3093013"/>
              <a:gd name="connsiteX4" fmla="*/ 3832506 w 3840544"/>
              <a:gd name="connsiteY4" fmla="*/ 2635803 h 3093013"/>
              <a:gd name="connsiteX5" fmla="*/ 3835606 w 3840544"/>
              <a:gd name="connsiteY5" fmla="*/ 2650069 h 3093013"/>
              <a:gd name="connsiteX6" fmla="*/ 3840544 w 3840544"/>
              <a:gd name="connsiteY6" fmla="*/ 2720050 h 3093013"/>
              <a:gd name="connsiteX7" fmla="*/ 3597475 w 3840544"/>
              <a:gd name="connsiteY7" fmla="*/ 3067291 h 3093013"/>
              <a:gd name="connsiteX8" fmla="*/ 3502862 w 3840544"/>
              <a:gd name="connsiteY8" fmla="*/ 3040003 h 3093013"/>
              <a:gd name="connsiteX9" fmla="*/ 3498269 w 3840544"/>
              <a:gd name="connsiteY9" fmla="*/ 3036442 h 3093013"/>
              <a:gd name="connsiteX10" fmla="*/ 3432349 w 3840544"/>
              <a:gd name="connsiteY10" fmla="*/ 3056905 h 3093013"/>
              <a:gd name="connsiteX11" fmla="*/ 3329319 w 3840544"/>
              <a:gd name="connsiteY11" fmla="*/ 3067291 h 3093013"/>
              <a:gd name="connsiteX12" fmla="*/ 511226 w 3840544"/>
              <a:gd name="connsiteY12" fmla="*/ 3067291 h 3093013"/>
              <a:gd name="connsiteX13" fmla="*/ 243069 w 3840544"/>
              <a:gd name="connsiteY13" fmla="*/ 3067292 h 3093013"/>
              <a:gd name="connsiteX14" fmla="*/ 0 w 3840544"/>
              <a:gd name="connsiteY14" fmla="*/ 2720051 h 3093013"/>
              <a:gd name="connsiteX15" fmla="*/ 4939 w 3840544"/>
              <a:gd name="connsiteY15" fmla="*/ 2650070 h 3093013"/>
              <a:gd name="connsiteX16" fmla="*/ 8039 w 3840544"/>
              <a:gd name="connsiteY16" fmla="*/ 2635801 h 3093013"/>
              <a:gd name="connsiteX17" fmla="*/ 1 w 3840544"/>
              <a:gd name="connsiteY17" fmla="*/ 2556066 h 3093013"/>
              <a:gd name="connsiteX18" fmla="*/ 1 w 3840544"/>
              <a:gd name="connsiteY18" fmla="*/ 511225 h 3093013"/>
              <a:gd name="connsiteX19" fmla="*/ 511226 w 3840544"/>
              <a:gd name="connsiteY19" fmla="*/ 0 h 3093013"/>
              <a:gd name="connsiteX0" fmla="*/ 511226 w 3840544"/>
              <a:gd name="connsiteY0" fmla="*/ 0 h 3074633"/>
              <a:gd name="connsiteX1" fmla="*/ 3329319 w 3840544"/>
              <a:gd name="connsiteY1" fmla="*/ 0 h 3074633"/>
              <a:gd name="connsiteX2" fmla="*/ 3840544 w 3840544"/>
              <a:gd name="connsiteY2" fmla="*/ 511225 h 3074633"/>
              <a:gd name="connsiteX3" fmla="*/ 3840544 w 3840544"/>
              <a:gd name="connsiteY3" fmla="*/ 2556066 h 3074633"/>
              <a:gd name="connsiteX4" fmla="*/ 3832506 w 3840544"/>
              <a:gd name="connsiteY4" fmla="*/ 2635803 h 3074633"/>
              <a:gd name="connsiteX5" fmla="*/ 3835606 w 3840544"/>
              <a:gd name="connsiteY5" fmla="*/ 2650069 h 3074633"/>
              <a:gd name="connsiteX6" fmla="*/ 3840544 w 3840544"/>
              <a:gd name="connsiteY6" fmla="*/ 2720050 h 3074633"/>
              <a:gd name="connsiteX7" fmla="*/ 3597475 w 3840544"/>
              <a:gd name="connsiteY7" fmla="*/ 3067291 h 3074633"/>
              <a:gd name="connsiteX8" fmla="*/ 3502862 w 3840544"/>
              <a:gd name="connsiteY8" fmla="*/ 3040003 h 3074633"/>
              <a:gd name="connsiteX9" fmla="*/ 3498269 w 3840544"/>
              <a:gd name="connsiteY9" fmla="*/ 3036442 h 3074633"/>
              <a:gd name="connsiteX10" fmla="*/ 3432349 w 3840544"/>
              <a:gd name="connsiteY10" fmla="*/ 3056905 h 3074633"/>
              <a:gd name="connsiteX11" fmla="*/ 3329319 w 3840544"/>
              <a:gd name="connsiteY11" fmla="*/ 3067291 h 3074633"/>
              <a:gd name="connsiteX12" fmla="*/ 511226 w 3840544"/>
              <a:gd name="connsiteY12" fmla="*/ 3067291 h 3074633"/>
              <a:gd name="connsiteX13" fmla="*/ 243069 w 3840544"/>
              <a:gd name="connsiteY13" fmla="*/ 3067292 h 3074633"/>
              <a:gd name="connsiteX14" fmla="*/ 0 w 3840544"/>
              <a:gd name="connsiteY14" fmla="*/ 2720051 h 3074633"/>
              <a:gd name="connsiteX15" fmla="*/ 4939 w 3840544"/>
              <a:gd name="connsiteY15" fmla="*/ 2650070 h 3074633"/>
              <a:gd name="connsiteX16" fmla="*/ 8039 w 3840544"/>
              <a:gd name="connsiteY16" fmla="*/ 2635801 h 3074633"/>
              <a:gd name="connsiteX17" fmla="*/ 1 w 3840544"/>
              <a:gd name="connsiteY17" fmla="*/ 2556066 h 3074633"/>
              <a:gd name="connsiteX18" fmla="*/ 1 w 3840544"/>
              <a:gd name="connsiteY18" fmla="*/ 511225 h 3074633"/>
              <a:gd name="connsiteX19" fmla="*/ 511226 w 3840544"/>
              <a:gd name="connsiteY19" fmla="*/ 0 h 3074633"/>
              <a:gd name="connsiteX0" fmla="*/ 511226 w 3840544"/>
              <a:gd name="connsiteY0" fmla="*/ 0 h 3074633"/>
              <a:gd name="connsiteX1" fmla="*/ 3329319 w 3840544"/>
              <a:gd name="connsiteY1" fmla="*/ 0 h 3074633"/>
              <a:gd name="connsiteX2" fmla="*/ 3840544 w 3840544"/>
              <a:gd name="connsiteY2" fmla="*/ 511225 h 3074633"/>
              <a:gd name="connsiteX3" fmla="*/ 3840544 w 3840544"/>
              <a:gd name="connsiteY3" fmla="*/ 2556066 h 3074633"/>
              <a:gd name="connsiteX4" fmla="*/ 3832506 w 3840544"/>
              <a:gd name="connsiteY4" fmla="*/ 2635803 h 3074633"/>
              <a:gd name="connsiteX5" fmla="*/ 3835606 w 3840544"/>
              <a:gd name="connsiteY5" fmla="*/ 2650069 h 3074633"/>
              <a:gd name="connsiteX6" fmla="*/ 3840544 w 3840544"/>
              <a:gd name="connsiteY6" fmla="*/ 2720050 h 3074633"/>
              <a:gd name="connsiteX7" fmla="*/ 3597475 w 3840544"/>
              <a:gd name="connsiteY7" fmla="*/ 3067291 h 3074633"/>
              <a:gd name="connsiteX8" fmla="*/ 3502862 w 3840544"/>
              <a:gd name="connsiteY8" fmla="*/ 3040003 h 3074633"/>
              <a:gd name="connsiteX9" fmla="*/ 3498269 w 3840544"/>
              <a:gd name="connsiteY9" fmla="*/ 3036442 h 3074633"/>
              <a:gd name="connsiteX10" fmla="*/ 3329319 w 3840544"/>
              <a:gd name="connsiteY10" fmla="*/ 3067291 h 3074633"/>
              <a:gd name="connsiteX11" fmla="*/ 511226 w 3840544"/>
              <a:gd name="connsiteY11" fmla="*/ 3067291 h 3074633"/>
              <a:gd name="connsiteX12" fmla="*/ 243069 w 3840544"/>
              <a:gd name="connsiteY12" fmla="*/ 3067292 h 3074633"/>
              <a:gd name="connsiteX13" fmla="*/ 0 w 3840544"/>
              <a:gd name="connsiteY13" fmla="*/ 2720051 h 3074633"/>
              <a:gd name="connsiteX14" fmla="*/ 4939 w 3840544"/>
              <a:gd name="connsiteY14" fmla="*/ 2650070 h 3074633"/>
              <a:gd name="connsiteX15" fmla="*/ 8039 w 3840544"/>
              <a:gd name="connsiteY15" fmla="*/ 2635801 h 3074633"/>
              <a:gd name="connsiteX16" fmla="*/ 1 w 3840544"/>
              <a:gd name="connsiteY16" fmla="*/ 2556066 h 3074633"/>
              <a:gd name="connsiteX17" fmla="*/ 1 w 3840544"/>
              <a:gd name="connsiteY17" fmla="*/ 511225 h 3074633"/>
              <a:gd name="connsiteX18" fmla="*/ 511226 w 3840544"/>
              <a:gd name="connsiteY18" fmla="*/ 0 h 3074633"/>
              <a:gd name="connsiteX0" fmla="*/ 511226 w 3840544"/>
              <a:gd name="connsiteY0" fmla="*/ 0 h 3074633"/>
              <a:gd name="connsiteX1" fmla="*/ 3329319 w 3840544"/>
              <a:gd name="connsiteY1" fmla="*/ 0 h 3074633"/>
              <a:gd name="connsiteX2" fmla="*/ 3840544 w 3840544"/>
              <a:gd name="connsiteY2" fmla="*/ 511225 h 3074633"/>
              <a:gd name="connsiteX3" fmla="*/ 3840544 w 3840544"/>
              <a:gd name="connsiteY3" fmla="*/ 2556066 h 3074633"/>
              <a:gd name="connsiteX4" fmla="*/ 3832506 w 3840544"/>
              <a:gd name="connsiteY4" fmla="*/ 2635803 h 3074633"/>
              <a:gd name="connsiteX5" fmla="*/ 3835606 w 3840544"/>
              <a:gd name="connsiteY5" fmla="*/ 2650069 h 3074633"/>
              <a:gd name="connsiteX6" fmla="*/ 3840544 w 3840544"/>
              <a:gd name="connsiteY6" fmla="*/ 2720050 h 3074633"/>
              <a:gd name="connsiteX7" fmla="*/ 3597475 w 3840544"/>
              <a:gd name="connsiteY7" fmla="*/ 3067291 h 3074633"/>
              <a:gd name="connsiteX8" fmla="*/ 3502862 w 3840544"/>
              <a:gd name="connsiteY8" fmla="*/ 3040003 h 3074633"/>
              <a:gd name="connsiteX9" fmla="*/ 3329319 w 3840544"/>
              <a:gd name="connsiteY9" fmla="*/ 3067291 h 3074633"/>
              <a:gd name="connsiteX10" fmla="*/ 511226 w 3840544"/>
              <a:gd name="connsiteY10" fmla="*/ 3067291 h 3074633"/>
              <a:gd name="connsiteX11" fmla="*/ 243069 w 3840544"/>
              <a:gd name="connsiteY11" fmla="*/ 3067292 h 3074633"/>
              <a:gd name="connsiteX12" fmla="*/ 0 w 3840544"/>
              <a:gd name="connsiteY12" fmla="*/ 2720051 h 3074633"/>
              <a:gd name="connsiteX13" fmla="*/ 4939 w 3840544"/>
              <a:gd name="connsiteY13" fmla="*/ 2650070 h 3074633"/>
              <a:gd name="connsiteX14" fmla="*/ 8039 w 3840544"/>
              <a:gd name="connsiteY14" fmla="*/ 2635801 h 3074633"/>
              <a:gd name="connsiteX15" fmla="*/ 1 w 3840544"/>
              <a:gd name="connsiteY15" fmla="*/ 2556066 h 3074633"/>
              <a:gd name="connsiteX16" fmla="*/ 1 w 3840544"/>
              <a:gd name="connsiteY16" fmla="*/ 511225 h 3074633"/>
              <a:gd name="connsiteX17" fmla="*/ 511226 w 3840544"/>
              <a:gd name="connsiteY17" fmla="*/ 0 h 3074633"/>
              <a:gd name="connsiteX0" fmla="*/ 511226 w 3840544"/>
              <a:gd name="connsiteY0" fmla="*/ 0 h 3093012"/>
              <a:gd name="connsiteX1" fmla="*/ 3329319 w 3840544"/>
              <a:gd name="connsiteY1" fmla="*/ 0 h 3093012"/>
              <a:gd name="connsiteX2" fmla="*/ 3840544 w 3840544"/>
              <a:gd name="connsiteY2" fmla="*/ 511225 h 3093012"/>
              <a:gd name="connsiteX3" fmla="*/ 3840544 w 3840544"/>
              <a:gd name="connsiteY3" fmla="*/ 2556066 h 3093012"/>
              <a:gd name="connsiteX4" fmla="*/ 3832506 w 3840544"/>
              <a:gd name="connsiteY4" fmla="*/ 2635803 h 3093012"/>
              <a:gd name="connsiteX5" fmla="*/ 3835606 w 3840544"/>
              <a:gd name="connsiteY5" fmla="*/ 2650069 h 3093012"/>
              <a:gd name="connsiteX6" fmla="*/ 3840544 w 3840544"/>
              <a:gd name="connsiteY6" fmla="*/ 2720050 h 3093012"/>
              <a:gd name="connsiteX7" fmla="*/ 3597475 w 3840544"/>
              <a:gd name="connsiteY7" fmla="*/ 3067291 h 3093012"/>
              <a:gd name="connsiteX8" fmla="*/ 3329319 w 3840544"/>
              <a:gd name="connsiteY8" fmla="*/ 3067291 h 3093012"/>
              <a:gd name="connsiteX9" fmla="*/ 511226 w 3840544"/>
              <a:gd name="connsiteY9" fmla="*/ 3067291 h 3093012"/>
              <a:gd name="connsiteX10" fmla="*/ 243069 w 3840544"/>
              <a:gd name="connsiteY10" fmla="*/ 3067292 h 3093012"/>
              <a:gd name="connsiteX11" fmla="*/ 0 w 3840544"/>
              <a:gd name="connsiteY11" fmla="*/ 2720051 h 3093012"/>
              <a:gd name="connsiteX12" fmla="*/ 4939 w 3840544"/>
              <a:gd name="connsiteY12" fmla="*/ 2650070 h 3093012"/>
              <a:gd name="connsiteX13" fmla="*/ 8039 w 3840544"/>
              <a:gd name="connsiteY13" fmla="*/ 2635801 h 3093012"/>
              <a:gd name="connsiteX14" fmla="*/ 1 w 3840544"/>
              <a:gd name="connsiteY14" fmla="*/ 2556066 h 3093012"/>
              <a:gd name="connsiteX15" fmla="*/ 1 w 3840544"/>
              <a:gd name="connsiteY15" fmla="*/ 511225 h 3093012"/>
              <a:gd name="connsiteX16" fmla="*/ 511226 w 3840544"/>
              <a:gd name="connsiteY16" fmla="*/ 0 h 3093012"/>
              <a:gd name="connsiteX0" fmla="*/ 511226 w 3840544"/>
              <a:gd name="connsiteY0" fmla="*/ 0 h 3074821"/>
              <a:gd name="connsiteX1" fmla="*/ 3329319 w 3840544"/>
              <a:gd name="connsiteY1" fmla="*/ 0 h 3074821"/>
              <a:gd name="connsiteX2" fmla="*/ 3840544 w 3840544"/>
              <a:gd name="connsiteY2" fmla="*/ 511225 h 3074821"/>
              <a:gd name="connsiteX3" fmla="*/ 3840544 w 3840544"/>
              <a:gd name="connsiteY3" fmla="*/ 2556066 h 3074821"/>
              <a:gd name="connsiteX4" fmla="*/ 3832506 w 3840544"/>
              <a:gd name="connsiteY4" fmla="*/ 2635803 h 3074821"/>
              <a:gd name="connsiteX5" fmla="*/ 3835606 w 3840544"/>
              <a:gd name="connsiteY5" fmla="*/ 2650069 h 3074821"/>
              <a:gd name="connsiteX6" fmla="*/ 3840544 w 3840544"/>
              <a:gd name="connsiteY6" fmla="*/ 2720050 h 3074821"/>
              <a:gd name="connsiteX7" fmla="*/ 3597475 w 3840544"/>
              <a:gd name="connsiteY7" fmla="*/ 3067291 h 3074821"/>
              <a:gd name="connsiteX8" fmla="*/ 3329319 w 3840544"/>
              <a:gd name="connsiteY8" fmla="*/ 3067291 h 3074821"/>
              <a:gd name="connsiteX9" fmla="*/ 511226 w 3840544"/>
              <a:gd name="connsiteY9" fmla="*/ 3067291 h 3074821"/>
              <a:gd name="connsiteX10" fmla="*/ 243069 w 3840544"/>
              <a:gd name="connsiteY10" fmla="*/ 3067292 h 3074821"/>
              <a:gd name="connsiteX11" fmla="*/ 0 w 3840544"/>
              <a:gd name="connsiteY11" fmla="*/ 2720051 h 3074821"/>
              <a:gd name="connsiteX12" fmla="*/ 4939 w 3840544"/>
              <a:gd name="connsiteY12" fmla="*/ 2650070 h 3074821"/>
              <a:gd name="connsiteX13" fmla="*/ 8039 w 3840544"/>
              <a:gd name="connsiteY13" fmla="*/ 2635801 h 3074821"/>
              <a:gd name="connsiteX14" fmla="*/ 1 w 3840544"/>
              <a:gd name="connsiteY14" fmla="*/ 2556066 h 3074821"/>
              <a:gd name="connsiteX15" fmla="*/ 1 w 3840544"/>
              <a:gd name="connsiteY15" fmla="*/ 511225 h 3074821"/>
              <a:gd name="connsiteX16" fmla="*/ 511226 w 3840544"/>
              <a:gd name="connsiteY16" fmla="*/ 0 h 3074821"/>
              <a:gd name="connsiteX0" fmla="*/ 511226 w 3840544"/>
              <a:gd name="connsiteY0" fmla="*/ 0 h 3074821"/>
              <a:gd name="connsiteX1" fmla="*/ 3329319 w 3840544"/>
              <a:gd name="connsiteY1" fmla="*/ 0 h 3074821"/>
              <a:gd name="connsiteX2" fmla="*/ 3840544 w 3840544"/>
              <a:gd name="connsiteY2" fmla="*/ 511225 h 3074821"/>
              <a:gd name="connsiteX3" fmla="*/ 3840544 w 3840544"/>
              <a:gd name="connsiteY3" fmla="*/ 2556066 h 3074821"/>
              <a:gd name="connsiteX4" fmla="*/ 3832506 w 3840544"/>
              <a:gd name="connsiteY4" fmla="*/ 2635803 h 3074821"/>
              <a:gd name="connsiteX5" fmla="*/ 3835606 w 3840544"/>
              <a:gd name="connsiteY5" fmla="*/ 2650069 h 3074821"/>
              <a:gd name="connsiteX6" fmla="*/ 3840544 w 3840544"/>
              <a:gd name="connsiteY6" fmla="*/ 2720050 h 3074821"/>
              <a:gd name="connsiteX7" fmla="*/ 3597475 w 3840544"/>
              <a:gd name="connsiteY7" fmla="*/ 3067291 h 3074821"/>
              <a:gd name="connsiteX8" fmla="*/ 3329319 w 3840544"/>
              <a:gd name="connsiteY8" fmla="*/ 3067291 h 3074821"/>
              <a:gd name="connsiteX9" fmla="*/ 511226 w 3840544"/>
              <a:gd name="connsiteY9" fmla="*/ 3067291 h 3074821"/>
              <a:gd name="connsiteX10" fmla="*/ 243069 w 3840544"/>
              <a:gd name="connsiteY10" fmla="*/ 3067292 h 3074821"/>
              <a:gd name="connsiteX11" fmla="*/ 0 w 3840544"/>
              <a:gd name="connsiteY11" fmla="*/ 2720051 h 3074821"/>
              <a:gd name="connsiteX12" fmla="*/ 4939 w 3840544"/>
              <a:gd name="connsiteY12" fmla="*/ 2650070 h 3074821"/>
              <a:gd name="connsiteX13" fmla="*/ 1 w 3840544"/>
              <a:gd name="connsiteY13" fmla="*/ 2556066 h 3074821"/>
              <a:gd name="connsiteX14" fmla="*/ 1 w 3840544"/>
              <a:gd name="connsiteY14" fmla="*/ 511225 h 3074821"/>
              <a:gd name="connsiteX15" fmla="*/ 511226 w 3840544"/>
              <a:gd name="connsiteY15" fmla="*/ 0 h 3074821"/>
              <a:gd name="connsiteX0" fmla="*/ 529230 w 3858548"/>
              <a:gd name="connsiteY0" fmla="*/ 0 h 3074821"/>
              <a:gd name="connsiteX1" fmla="*/ 3347323 w 3858548"/>
              <a:gd name="connsiteY1" fmla="*/ 0 h 3074821"/>
              <a:gd name="connsiteX2" fmla="*/ 3858548 w 3858548"/>
              <a:gd name="connsiteY2" fmla="*/ 511225 h 3074821"/>
              <a:gd name="connsiteX3" fmla="*/ 3858548 w 3858548"/>
              <a:gd name="connsiteY3" fmla="*/ 2556066 h 3074821"/>
              <a:gd name="connsiteX4" fmla="*/ 3850510 w 3858548"/>
              <a:gd name="connsiteY4" fmla="*/ 2635803 h 3074821"/>
              <a:gd name="connsiteX5" fmla="*/ 3853610 w 3858548"/>
              <a:gd name="connsiteY5" fmla="*/ 2650069 h 3074821"/>
              <a:gd name="connsiteX6" fmla="*/ 3858548 w 3858548"/>
              <a:gd name="connsiteY6" fmla="*/ 2720050 h 3074821"/>
              <a:gd name="connsiteX7" fmla="*/ 3615479 w 3858548"/>
              <a:gd name="connsiteY7" fmla="*/ 3067291 h 3074821"/>
              <a:gd name="connsiteX8" fmla="*/ 3347323 w 3858548"/>
              <a:gd name="connsiteY8" fmla="*/ 3067291 h 3074821"/>
              <a:gd name="connsiteX9" fmla="*/ 529230 w 3858548"/>
              <a:gd name="connsiteY9" fmla="*/ 3067291 h 3074821"/>
              <a:gd name="connsiteX10" fmla="*/ 261073 w 3858548"/>
              <a:gd name="connsiteY10" fmla="*/ 3067292 h 3074821"/>
              <a:gd name="connsiteX11" fmla="*/ 18004 w 3858548"/>
              <a:gd name="connsiteY11" fmla="*/ 2720051 h 3074821"/>
              <a:gd name="connsiteX12" fmla="*/ 18005 w 3858548"/>
              <a:gd name="connsiteY12" fmla="*/ 2556066 h 3074821"/>
              <a:gd name="connsiteX13" fmla="*/ 18005 w 3858548"/>
              <a:gd name="connsiteY13" fmla="*/ 511225 h 3074821"/>
              <a:gd name="connsiteX14" fmla="*/ 529230 w 3858548"/>
              <a:gd name="connsiteY14" fmla="*/ 0 h 3074821"/>
              <a:gd name="connsiteX0" fmla="*/ 512444 w 3841762"/>
              <a:gd name="connsiteY0" fmla="*/ 0 h 3074821"/>
              <a:gd name="connsiteX1" fmla="*/ 3330537 w 3841762"/>
              <a:gd name="connsiteY1" fmla="*/ 0 h 3074821"/>
              <a:gd name="connsiteX2" fmla="*/ 3841762 w 3841762"/>
              <a:gd name="connsiteY2" fmla="*/ 511225 h 3074821"/>
              <a:gd name="connsiteX3" fmla="*/ 3841762 w 3841762"/>
              <a:gd name="connsiteY3" fmla="*/ 2556066 h 3074821"/>
              <a:gd name="connsiteX4" fmla="*/ 3833724 w 3841762"/>
              <a:gd name="connsiteY4" fmla="*/ 2635803 h 3074821"/>
              <a:gd name="connsiteX5" fmla="*/ 3836824 w 3841762"/>
              <a:gd name="connsiteY5" fmla="*/ 2650069 h 3074821"/>
              <a:gd name="connsiteX6" fmla="*/ 3841762 w 3841762"/>
              <a:gd name="connsiteY6" fmla="*/ 2720050 h 3074821"/>
              <a:gd name="connsiteX7" fmla="*/ 3598693 w 3841762"/>
              <a:gd name="connsiteY7" fmla="*/ 3067291 h 3074821"/>
              <a:gd name="connsiteX8" fmla="*/ 3330537 w 3841762"/>
              <a:gd name="connsiteY8" fmla="*/ 3067291 h 3074821"/>
              <a:gd name="connsiteX9" fmla="*/ 512444 w 3841762"/>
              <a:gd name="connsiteY9" fmla="*/ 3067291 h 3074821"/>
              <a:gd name="connsiteX10" fmla="*/ 244287 w 3841762"/>
              <a:gd name="connsiteY10" fmla="*/ 3067292 h 3074821"/>
              <a:gd name="connsiteX11" fmla="*/ 1218 w 3841762"/>
              <a:gd name="connsiteY11" fmla="*/ 2720051 h 3074821"/>
              <a:gd name="connsiteX12" fmla="*/ 1219 w 3841762"/>
              <a:gd name="connsiteY12" fmla="*/ 2556066 h 3074821"/>
              <a:gd name="connsiteX13" fmla="*/ 1219 w 3841762"/>
              <a:gd name="connsiteY13" fmla="*/ 511225 h 3074821"/>
              <a:gd name="connsiteX14" fmla="*/ 512444 w 3841762"/>
              <a:gd name="connsiteY14" fmla="*/ 0 h 3074821"/>
              <a:gd name="connsiteX0" fmla="*/ 512444 w 3841762"/>
              <a:gd name="connsiteY0" fmla="*/ 0 h 3074821"/>
              <a:gd name="connsiteX1" fmla="*/ 3330537 w 3841762"/>
              <a:gd name="connsiteY1" fmla="*/ 0 h 3074821"/>
              <a:gd name="connsiteX2" fmla="*/ 3841762 w 3841762"/>
              <a:gd name="connsiteY2" fmla="*/ 511225 h 3074821"/>
              <a:gd name="connsiteX3" fmla="*/ 3841762 w 3841762"/>
              <a:gd name="connsiteY3" fmla="*/ 2556066 h 3074821"/>
              <a:gd name="connsiteX4" fmla="*/ 3833724 w 3841762"/>
              <a:gd name="connsiteY4" fmla="*/ 2635803 h 3074821"/>
              <a:gd name="connsiteX5" fmla="*/ 3841762 w 3841762"/>
              <a:gd name="connsiteY5" fmla="*/ 2720050 h 3074821"/>
              <a:gd name="connsiteX6" fmla="*/ 3598693 w 3841762"/>
              <a:gd name="connsiteY6" fmla="*/ 3067291 h 3074821"/>
              <a:gd name="connsiteX7" fmla="*/ 3330537 w 3841762"/>
              <a:gd name="connsiteY7" fmla="*/ 3067291 h 3074821"/>
              <a:gd name="connsiteX8" fmla="*/ 512444 w 3841762"/>
              <a:gd name="connsiteY8" fmla="*/ 3067291 h 3074821"/>
              <a:gd name="connsiteX9" fmla="*/ 244287 w 3841762"/>
              <a:gd name="connsiteY9" fmla="*/ 3067292 h 3074821"/>
              <a:gd name="connsiteX10" fmla="*/ 1218 w 3841762"/>
              <a:gd name="connsiteY10" fmla="*/ 2720051 h 3074821"/>
              <a:gd name="connsiteX11" fmla="*/ 1219 w 3841762"/>
              <a:gd name="connsiteY11" fmla="*/ 2556066 h 3074821"/>
              <a:gd name="connsiteX12" fmla="*/ 1219 w 3841762"/>
              <a:gd name="connsiteY12" fmla="*/ 511225 h 3074821"/>
              <a:gd name="connsiteX13" fmla="*/ 512444 w 3841762"/>
              <a:gd name="connsiteY13" fmla="*/ 0 h 3074821"/>
              <a:gd name="connsiteX0" fmla="*/ 512444 w 3841762"/>
              <a:gd name="connsiteY0" fmla="*/ 0 h 3074821"/>
              <a:gd name="connsiteX1" fmla="*/ 3330537 w 3841762"/>
              <a:gd name="connsiteY1" fmla="*/ 0 h 3074821"/>
              <a:gd name="connsiteX2" fmla="*/ 3841762 w 3841762"/>
              <a:gd name="connsiteY2" fmla="*/ 511225 h 3074821"/>
              <a:gd name="connsiteX3" fmla="*/ 3841762 w 3841762"/>
              <a:gd name="connsiteY3" fmla="*/ 2556066 h 3074821"/>
              <a:gd name="connsiteX4" fmla="*/ 3841762 w 3841762"/>
              <a:gd name="connsiteY4" fmla="*/ 2720050 h 3074821"/>
              <a:gd name="connsiteX5" fmla="*/ 3598693 w 3841762"/>
              <a:gd name="connsiteY5" fmla="*/ 3067291 h 3074821"/>
              <a:gd name="connsiteX6" fmla="*/ 3330537 w 3841762"/>
              <a:gd name="connsiteY6" fmla="*/ 3067291 h 3074821"/>
              <a:gd name="connsiteX7" fmla="*/ 512444 w 3841762"/>
              <a:gd name="connsiteY7" fmla="*/ 3067291 h 3074821"/>
              <a:gd name="connsiteX8" fmla="*/ 244287 w 3841762"/>
              <a:gd name="connsiteY8" fmla="*/ 3067292 h 3074821"/>
              <a:gd name="connsiteX9" fmla="*/ 1218 w 3841762"/>
              <a:gd name="connsiteY9" fmla="*/ 2720051 h 3074821"/>
              <a:gd name="connsiteX10" fmla="*/ 1219 w 3841762"/>
              <a:gd name="connsiteY10" fmla="*/ 2556066 h 3074821"/>
              <a:gd name="connsiteX11" fmla="*/ 1219 w 3841762"/>
              <a:gd name="connsiteY11" fmla="*/ 511225 h 3074821"/>
              <a:gd name="connsiteX12" fmla="*/ 512444 w 3841762"/>
              <a:gd name="connsiteY12" fmla="*/ 0 h 3074821"/>
              <a:gd name="connsiteX0" fmla="*/ 512444 w 3841762"/>
              <a:gd name="connsiteY0" fmla="*/ 0 h 3081780"/>
              <a:gd name="connsiteX1" fmla="*/ 3330537 w 3841762"/>
              <a:gd name="connsiteY1" fmla="*/ 0 h 3081780"/>
              <a:gd name="connsiteX2" fmla="*/ 3841762 w 3841762"/>
              <a:gd name="connsiteY2" fmla="*/ 511225 h 3081780"/>
              <a:gd name="connsiteX3" fmla="*/ 3841762 w 3841762"/>
              <a:gd name="connsiteY3" fmla="*/ 2556066 h 3081780"/>
              <a:gd name="connsiteX4" fmla="*/ 3827977 w 3841762"/>
              <a:gd name="connsiteY4" fmla="*/ 2871684 h 3081780"/>
              <a:gd name="connsiteX5" fmla="*/ 3598693 w 3841762"/>
              <a:gd name="connsiteY5" fmla="*/ 3067291 h 3081780"/>
              <a:gd name="connsiteX6" fmla="*/ 3330537 w 3841762"/>
              <a:gd name="connsiteY6" fmla="*/ 3067291 h 3081780"/>
              <a:gd name="connsiteX7" fmla="*/ 512444 w 3841762"/>
              <a:gd name="connsiteY7" fmla="*/ 3067291 h 3081780"/>
              <a:gd name="connsiteX8" fmla="*/ 244287 w 3841762"/>
              <a:gd name="connsiteY8" fmla="*/ 3067292 h 3081780"/>
              <a:gd name="connsiteX9" fmla="*/ 1218 w 3841762"/>
              <a:gd name="connsiteY9" fmla="*/ 2720051 h 3081780"/>
              <a:gd name="connsiteX10" fmla="*/ 1219 w 3841762"/>
              <a:gd name="connsiteY10" fmla="*/ 2556066 h 3081780"/>
              <a:gd name="connsiteX11" fmla="*/ 1219 w 3841762"/>
              <a:gd name="connsiteY11" fmla="*/ 511225 h 3081780"/>
              <a:gd name="connsiteX12" fmla="*/ 512444 w 3841762"/>
              <a:gd name="connsiteY12" fmla="*/ 0 h 3081780"/>
              <a:gd name="connsiteX0" fmla="*/ 512444 w 3841762"/>
              <a:gd name="connsiteY0" fmla="*/ 0 h 3081780"/>
              <a:gd name="connsiteX1" fmla="*/ 3330537 w 3841762"/>
              <a:gd name="connsiteY1" fmla="*/ 0 h 3081780"/>
              <a:gd name="connsiteX2" fmla="*/ 3841762 w 3841762"/>
              <a:gd name="connsiteY2" fmla="*/ 511225 h 3081780"/>
              <a:gd name="connsiteX3" fmla="*/ 3841762 w 3841762"/>
              <a:gd name="connsiteY3" fmla="*/ 2556066 h 3081780"/>
              <a:gd name="connsiteX4" fmla="*/ 3827977 w 3841762"/>
              <a:gd name="connsiteY4" fmla="*/ 2871684 h 3081780"/>
              <a:gd name="connsiteX5" fmla="*/ 3598693 w 3841762"/>
              <a:gd name="connsiteY5" fmla="*/ 3067291 h 3081780"/>
              <a:gd name="connsiteX6" fmla="*/ 3330537 w 3841762"/>
              <a:gd name="connsiteY6" fmla="*/ 3067291 h 3081780"/>
              <a:gd name="connsiteX7" fmla="*/ 512444 w 3841762"/>
              <a:gd name="connsiteY7" fmla="*/ 3067291 h 3081780"/>
              <a:gd name="connsiteX8" fmla="*/ 244287 w 3841762"/>
              <a:gd name="connsiteY8" fmla="*/ 3067292 h 3081780"/>
              <a:gd name="connsiteX9" fmla="*/ 1218 w 3841762"/>
              <a:gd name="connsiteY9" fmla="*/ 2720051 h 3081780"/>
              <a:gd name="connsiteX10" fmla="*/ 1219 w 3841762"/>
              <a:gd name="connsiteY10" fmla="*/ 2556066 h 3081780"/>
              <a:gd name="connsiteX11" fmla="*/ 1219 w 3841762"/>
              <a:gd name="connsiteY11" fmla="*/ 511225 h 3081780"/>
              <a:gd name="connsiteX12" fmla="*/ 512444 w 3841762"/>
              <a:gd name="connsiteY12" fmla="*/ 0 h 3081780"/>
              <a:gd name="connsiteX0" fmla="*/ 512444 w 3841762"/>
              <a:gd name="connsiteY0" fmla="*/ 0 h 3081780"/>
              <a:gd name="connsiteX1" fmla="*/ 3330537 w 3841762"/>
              <a:gd name="connsiteY1" fmla="*/ 0 h 3081780"/>
              <a:gd name="connsiteX2" fmla="*/ 3841762 w 3841762"/>
              <a:gd name="connsiteY2" fmla="*/ 511225 h 3081780"/>
              <a:gd name="connsiteX3" fmla="*/ 3841762 w 3841762"/>
              <a:gd name="connsiteY3" fmla="*/ 2556066 h 3081780"/>
              <a:gd name="connsiteX4" fmla="*/ 3827977 w 3841762"/>
              <a:gd name="connsiteY4" fmla="*/ 2871684 h 3081780"/>
              <a:gd name="connsiteX5" fmla="*/ 3598693 w 3841762"/>
              <a:gd name="connsiteY5" fmla="*/ 3067291 h 3081780"/>
              <a:gd name="connsiteX6" fmla="*/ 3330537 w 3841762"/>
              <a:gd name="connsiteY6" fmla="*/ 3067291 h 3081780"/>
              <a:gd name="connsiteX7" fmla="*/ 512444 w 3841762"/>
              <a:gd name="connsiteY7" fmla="*/ 3067291 h 3081780"/>
              <a:gd name="connsiteX8" fmla="*/ 244287 w 3841762"/>
              <a:gd name="connsiteY8" fmla="*/ 3067292 h 3081780"/>
              <a:gd name="connsiteX9" fmla="*/ 1218 w 3841762"/>
              <a:gd name="connsiteY9" fmla="*/ 2720051 h 3081780"/>
              <a:gd name="connsiteX10" fmla="*/ 1219 w 3841762"/>
              <a:gd name="connsiteY10" fmla="*/ 2556066 h 3081780"/>
              <a:gd name="connsiteX11" fmla="*/ 1219 w 3841762"/>
              <a:gd name="connsiteY11" fmla="*/ 511225 h 3081780"/>
              <a:gd name="connsiteX12" fmla="*/ 512444 w 3841762"/>
              <a:gd name="connsiteY12" fmla="*/ 0 h 3081780"/>
              <a:gd name="connsiteX0" fmla="*/ 512444 w 3873293"/>
              <a:gd name="connsiteY0" fmla="*/ 0 h 3081780"/>
              <a:gd name="connsiteX1" fmla="*/ 3330537 w 3873293"/>
              <a:gd name="connsiteY1" fmla="*/ 0 h 3081780"/>
              <a:gd name="connsiteX2" fmla="*/ 3873293 w 3873293"/>
              <a:gd name="connsiteY2" fmla="*/ 530143 h 3081780"/>
              <a:gd name="connsiteX3" fmla="*/ 3841762 w 3873293"/>
              <a:gd name="connsiteY3" fmla="*/ 2556066 h 3081780"/>
              <a:gd name="connsiteX4" fmla="*/ 3827977 w 3873293"/>
              <a:gd name="connsiteY4" fmla="*/ 2871684 h 3081780"/>
              <a:gd name="connsiteX5" fmla="*/ 3598693 w 3873293"/>
              <a:gd name="connsiteY5" fmla="*/ 3067291 h 3081780"/>
              <a:gd name="connsiteX6" fmla="*/ 3330537 w 3873293"/>
              <a:gd name="connsiteY6" fmla="*/ 3067291 h 3081780"/>
              <a:gd name="connsiteX7" fmla="*/ 512444 w 3873293"/>
              <a:gd name="connsiteY7" fmla="*/ 3067291 h 3081780"/>
              <a:gd name="connsiteX8" fmla="*/ 244287 w 3873293"/>
              <a:gd name="connsiteY8" fmla="*/ 3067292 h 3081780"/>
              <a:gd name="connsiteX9" fmla="*/ 1218 w 3873293"/>
              <a:gd name="connsiteY9" fmla="*/ 2720051 h 3081780"/>
              <a:gd name="connsiteX10" fmla="*/ 1219 w 3873293"/>
              <a:gd name="connsiteY10" fmla="*/ 2556066 h 3081780"/>
              <a:gd name="connsiteX11" fmla="*/ 1219 w 3873293"/>
              <a:gd name="connsiteY11" fmla="*/ 511225 h 3081780"/>
              <a:gd name="connsiteX12" fmla="*/ 512444 w 3873293"/>
              <a:gd name="connsiteY12" fmla="*/ 0 h 3081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3293" h="3081780">
                <a:moveTo>
                  <a:pt x="512444" y="0"/>
                </a:moveTo>
                <a:lnTo>
                  <a:pt x="3330537" y="0"/>
                </a:lnTo>
                <a:cubicBezTo>
                  <a:pt x="3612879" y="0"/>
                  <a:pt x="3873293" y="247801"/>
                  <a:pt x="3873293" y="530143"/>
                </a:cubicBezTo>
                <a:lnTo>
                  <a:pt x="3841762" y="2556066"/>
                </a:lnTo>
                <a:cubicBezTo>
                  <a:pt x="3837167" y="2661272"/>
                  <a:pt x="3831913" y="2766451"/>
                  <a:pt x="3827977" y="2871684"/>
                </a:cubicBezTo>
                <a:cubicBezTo>
                  <a:pt x="3823382" y="2994535"/>
                  <a:pt x="3681600" y="3034690"/>
                  <a:pt x="3598693" y="3067291"/>
                </a:cubicBezTo>
                <a:cubicBezTo>
                  <a:pt x="3515786" y="3099892"/>
                  <a:pt x="3844912" y="3067291"/>
                  <a:pt x="3330537" y="3067291"/>
                </a:cubicBezTo>
                <a:lnTo>
                  <a:pt x="512444" y="3067291"/>
                </a:lnTo>
                <a:cubicBezTo>
                  <a:pt x="-1931" y="3067291"/>
                  <a:pt x="357060" y="3083810"/>
                  <a:pt x="244287" y="3067292"/>
                </a:cubicBezTo>
                <a:cubicBezTo>
                  <a:pt x="142374" y="3052365"/>
                  <a:pt x="9564" y="3007434"/>
                  <a:pt x="1218" y="2720051"/>
                </a:cubicBezTo>
                <a:cubicBezTo>
                  <a:pt x="-1521" y="2625746"/>
                  <a:pt x="1219" y="2924204"/>
                  <a:pt x="1219" y="2556066"/>
                </a:cubicBezTo>
                <a:lnTo>
                  <a:pt x="1219" y="511225"/>
                </a:lnTo>
                <a:cubicBezTo>
                  <a:pt x="1219" y="228883"/>
                  <a:pt x="230102" y="0"/>
                  <a:pt x="5124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A computer screen with a group of people&#10;&#10;Description automatically generated">
            <a:extLst>
              <a:ext uri="{FF2B5EF4-FFF2-40B4-BE49-F238E27FC236}">
                <a16:creationId xmlns:a16="http://schemas.microsoft.com/office/drawing/2014/main" id="{BE693DE8-4B6F-9B5B-4189-370F9121C0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74" y="1751884"/>
            <a:ext cx="4830672" cy="4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6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urple triangle on a black background&#10;&#10;Description automatically generated">
            <a:extLst>
              <a:ext uri="{FF2B5EF4-FFF2-40B4-BE49-F238E27FC236}">
                <a16:creationId xmlns:a16="http://schemas.microsoft.com/office/drawing/2014/main" id="{5908E3A2-87CC-0C59-20E3-D0FCB303D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297">
            <a:off x="7559573" y="915358"/>
            <a:ext cx="2655576" cy="1500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0BA3DE-7F99-142E-2D9E-2F0B3D68A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70" y="376647"/>
            <a:ext cx="6310046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There's an app for that!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A5450-1ECF-25DD-042C-039D30150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69" y="2221851"/>
            <a:ext cx="4848531" cy="35596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The digital age offers many benefits, including support with our mental health and wellbeing.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If technology is a big part of your life, you may find online support and apps are an effective means of support for you.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285B9E-596B-3B1F-E10F-BB4A50B11644}"/>
              </a:ext>
            </a:extLst>
          </p:cNvPr>
          <p:cNvSpPr txBox="1"/>
          <p:nvPr/>
        </p:nvSpPr>
        <p:spPr>
          <a:xfrm>
            <a:off x="7172980" y="2311468"/>
            <a:ext cx="430161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latin typeface="Proxima Nova Rg" panose="02000506030000020004" pitchFamily="2" charset="0"/>
              </a:rPr>
              <a:t>Some free apps to help with stress, anxiety or low mood include: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>
                <a:latin typeface="Proxima Nova Rg"/>
              </a:rPr>
              <a:t>Be Mindful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>
                <a:latin typeface="Proxima Nova Rg" panose="02000506030000020004" pitchFamily="2" charset="0"/>
              </a:rPr>
              <a:t>My Possible Self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>
                <a:latin typeface="Proxima Nova Rg" panose="02000506030000020004" pitchFamily="2" charset="0"/>
              </a:rPr>
              <a:t>Feeling Good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>
                <a:latin typeface="Proxima Nova Rg" panose="02000506030000020004" pitchFamily="2" charset="0"/>
              </a:rPr>
              <a:t>Clear Fear</a:t>
            </a:r>
          </a:p>
          <a:p>
            <a:pPr marL="285750" indent="-285750">
              <a:buFont typeface="Arial"/>
              <a:buChar char="•"/>
            </a:pPr>
            <a:r>
              <a:rPr lang="en-GB" sz="2400" err="1">
                <a:latin typeface="Proxima Nova Rg"/>
              </a:rPr>
              <a:t>Meditainment</a:t>
            </a:r>
            <a:endParaRPr lang="en-GB" sz="2400">
              <a:latin typeface="Proxima Nova Rg"/>
            </a:endParaRPr>
          </a:p>
          <a:p>
            <a:endParaRPr lang="en-GB" sz="2400" dirty="0">
              <a:latin typeface="Proxima Nova Rg" panose="0200050603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2B19A1-2A8F-D3E6-37E1-5941192D2BEE}"/>
              </a:ext>
            </a:extLst>
          </p:cNvPr>
          <p:cNvSpPr/>
          <p:nvPr/>
        </p:nvSpPr>
        <p:spPr>
          <a:xfrm>
            <a:off x="838200" y="12994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circle&#10;&#10;Description automatically generated">
            <a:extLst>
              <a:ext uri="{FF2B5EF4-FFF2-40B4-BE49-F238E27FC236}">
                <a16:creationId xmlns:a16="http://schemas.microsoft.com/office/drawing/2014/main" id="{94F08F3D-8C54-A000-9319-00E1EFC28D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41" y="3553309"/>
            <a:ext cx="184722" cy="188207"/>
          </a:xfrm>
          <a:prstGeom prst="rect">
            <a:avLst/>
          </a:prstGeom>
        </p:spPr>
      </p:pic>
      <p:pic>
        <p:nvPicPr>
          <p:cNvPr id="8" name="Picture 7" descr="A white cell phone with a red heart on the screen&#10;&#10;Description automatically generated">
            <a:extLst>
              <a:ext uri="{FF2B5EF4-FFF2-40B4-BE49-F238E27FC236}">
                <a16:creationId xmlns:a16="http://schemas.microsoft.com/office/drawing/2014/main" id="{671CCC31-11F5-8364-8622-84F32FD8B4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179" y="339959"/>
            <a:ext cx="1737849" cy="1971509"/>
          </a:xfrm>
          <a:prstGeom prst="rect">
            <a:avLst/>
          </a:prstGeom>
        </p:spPr>
      </p:pic>
      <p:pic>
        <p:nvPicPr>
          <p:cNvPr id="9" name="Picture 8" descr="A close up of a circle&#10;&#10;Description automatically generated">
            <a:extLst>
              <a:ext uri="{FF2B5EF4-FFF2-40B4-BE49-F238E27FC236}">
                <a16:creationId xmlns:a16="http://schemas.microsoft.com/office/drawing/2014/main" id="{ED8C5786-9093-A638-1F5B-B1185B8E7C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41" y="3907552"/>
            <a:ext cx="184722" cy="188207"/>
          </a:xfrm>
          <a:prstGeom prst="rect">
            <a:avLst/>
          </a:prstGeom>
        </p:spPr>
      </p:pic>
      <p:pic>
        <p:nvPicPr>
          <p:cNvPr id="10" name="Picture 9" descr="A close up of a circle&#10;&#10;Description automatically generated">
            <a:extLst>
              <a:ext uri="{FF2B5EF4-FFF2-40B4-BE49-F238E27FC236}">
                <a16:creationId xmlns:a16="http://schemas.microsoft.com/office/drawing/2014/main" id="{B788EA82-A611-245D-FE48-F915CC2D1D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35" y="4261795"/>
            <a:ext cx="184722" cy="188207"/>
          </a:xfrm>
          <a:prstGeom prst="rect">
            <a:avLst/>
          </a:prstGeom>
        </p:spPr>
      </p:pic>
      <p:pic>
        <p:nvPicPr>
          <p:cNvPr id="11" name="Picture 10" descr="A close up of a circle&#10;&#10;Description automatically generated">
            <a:extLst>
              <a:ext uri="{FF2B5EF4-FFF2-40B4-BE49-F238E27FC236}">
                <a16:creationId xmlns:a16="http://schemas.microsoft.com/office/drawing/2014/main" id="{B96FB033-BFAE-A728-39C1-FE45E0DEB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41" y="4650184"/>
            <a:ext cx="184722" cy="188207"/>
          </a:xfrm>
          <a:prstGeom prst="rect">
            <a:avLst/>
          </a:prstGeom>
        </p:spPr>
      </p:pic>
      <p:pic>
        <p:nvPicPr>
          <p:cNvPr id="12" name="Picture 11" descr="A close up of a circle&#10;&#10;Description automatically generated">
            <a:extLst>
              <a:ext uri="{FF2B5EF4-FFF2-40B4-BE49-F238E27FC236}">
                <a16:creationId xmlns:a16="http://schemas.microsoft.com/office/drawing/2014/main" id="{F72D9AA4-B2E1-F82E-3341-682808783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41" y="5004427"/>
            <a:ext cx="184722" cy="188207"/>
          </a:xfrm>
          <a:prstGeom prst="rect">
            <a:avLst/>
          </a:prstGeom>
        </p:spPr>
      </p:pic>
      <p:pic>
        <p:nvPicPr>
          <p:cNvPr id="16" name="Picture 15" descr="A black and pink background&#10;&#10;Description automatically generated">
            <a:extLst>
              <a:ext uri="{FF2B5EF4-FFF2-40B4-BE49-F238E27FC236}">
                <a16:creationId xmlns:a16="http://schemas.microsoft.com/office/drawing/2014/main" id="{3B8E3E5C-4233-BF86-580D-89EA533A3C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522479" y="6180567"/>
            <a:ext cx="2427514" cy="717038"/>
          </a:xfrm>
          <a:prstGeom prst="rect">
            <a:avLst/>
          </a:prstGeom>
        </p:spPr>
      </p:pic>
      <p:pic>
        <p:nvPicPr>
          <p:cNvPr id="17" name="Picture 16" descr="A blue triangle with black background&#10;&#10;Description automatically generated">
            <a:extLst>
              <a:ext uri="{FF2B5EF4-FFF2-40B4-BE49-F238E27FC236}">
                <a16:creationId xmlns:a16="http://schemas.microsoft.com/office/drawing/2014/main" id="{8AA1C627-690F-0A49-10F7-376C82314A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8860" y="6514170"/>
            <a:ext cx="678680" cy="38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1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B279-077E-8807-D03A-1CFDC462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3" y="388274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Has it helped?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0344C-FBFD-1312-57FC-A02C2FF41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453" y="1749329"/>
            <a:ext cx="4756327" cy="7523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Let's imagine a person has taken a step towards getting help.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300738-B487-690B-A018-5803CA057D8B}"/>
              </a:ext>
            </a:extLst>
          </p:cNvPr>
          <p:cNvSpPr/>
          <p:nvPr/>
        </p:nvSpPr>
        <p:spPr>
          <a:xfrm>
            <a:off x="838200" y="12994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sitting on a bench&#10;&#10;Description automatically generated">
            <a:extLst>
              <a:ext uri="{FF2B5EF4-FFF2-40B4-BE49-F238E27FC236}">
                <a16:creationId xmlns:a16="http://schemas.microsoft.com/office/drawing/2014/main" id="{B0209240-7B7C-DE36-3994-6020F93A7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12779" y="0"/>
            <a:ext cx="6879220" cy="6858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84D3F5-61E2-5333-0843-77BC336C7AC2}"/>
              </a:ext>
            </a:extLst>
          </p:cNvPr>
          <p:cNvSpPr txBox="1">
            <a:spLocks/>
          </p:cNvSpPr>
          <p:nvPr/>
        </p:nvSpPr>
        <p:spPr>
          <a:xfrm>
            <a:off x="712803" y="2690216"/>
            <a:ext cx="5238417" cy="206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latin typeface="Proxima Nova Rg" panose="02000506030000020004" pitchFamily="2" charset="0"/>
              </a:rPr>
              <a:t>Perhaps they've researched information and advice online, or they've reached out to someone. Maybe they've tried some self-care, or they've tried using an app. But it hasn't helped. 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F725488-3086-0615-BA81-D46097BE7D36}"/>
              </a:ext>
            </a:extLst>
          </p:cNvPr>
          <p:cNvSpPr txBox="1">
            <a:spLocks/>
          </p:cNvSpPr>
          <p:nvPr/>
        </p:nvSpPr>
        <p:spPr>
          <a:xfrm>
            <a:off x="712802" y="4871419"/>
            <a:ext cx="5373547" cy="7523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latin typeface="Proxima Nova Rg" panose="02000506030000020004" pitchFamily="2" charset="0"/>
              </a:rPr>
              <a:t>They're still struggling with their mental health or wellbeing. 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566D24B-FF60-BBEC-BDA4-76204088495F}"/>
              </a:ext>
            </a:extLst>
          </p:cNvPr>
          <p:cNvSpPr txBox="1">
            <a:spLocks/>
          </p:cNvSpPr>
          <p:nvPr/>
        </p:nvSpPr>
        <p:spPr>
          <a:xfrm>
            <a:off x="712802" y="5815379"/>
            <a:ext cx="5373547" cy="458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dirty="0">
                <a:latin typeface="Proxima Nova Rg" panose="02000506030000020004" pitchFamily="2" charset="0"/>
              </a:rPr>
              <a:t>What can they do?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A7430-49F6-E7C3-AC1B-9BFDC486175A}"/>
              </a:ext>
            </a:extLst>
          </p:cNvPr>
          <p:cNvSpPr txBox="1"/>
          <p:nvPr/>
        </p:nvSpPr>
        <p:spPr>
          <a:xfrm>
            <a:off x="10997441" y="0"/>
            <a:ext cx="1194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597045"/>
                </a:solidFill>
                <a:latin typeface="Proxima Nova Rg" panose="02000506030000020004" pitchFamily="2" charset="0"/>
              </a:rPr>
              <a:t>Photo from </a:t>
            </a:r>
            <a:r>
              <a:rPr lang="en-GB" sz="1000" u="sng" dirty="0">
                <a:solidFill>
                  <a:srgbClr val="597045"/>
                </a:solidFill>
                <a:latin typeface="Proxima Nova Rg" panose="02000506030000020004" pitchFamily="2" charset="0"/>
              </a:rPr>
              <a:t>Canva</a:t>
            </a:r>
            <a:endParaRPr lang="en-US" sz="1000" u="sng" dirty="0">
              <a:solidFill>
                <a:srgbClr val="597045"/>
              </a:solidFill>
              <a:latin typeface="Proxima Nova Rg" panose="02000506030000020004" pitchFamily="2" charset="0"/>
            </a:endParaRPr>
          </a:p>
        </p:txBody>
      </p:sp>
      <p:pic>
        <p:nvPicPr>
          <p:cNvPr id="14" name="Picture 13" descr="A black and pink background&#10;&#10;Description automatically generated">
            <a:extLst>
              <a:ext uri="{FF2B5EF4-FFF2-40B4-BE49-F238E27FC236}">
                <a16:creationId xmlns:a16="http://schemas.microsoft.com/office/drawing/2014/main" id="{1529145E-AB80-573F-B130-2AEE65C8C6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259483" y="6187043"/>
            <a:ext cx="2331590" cy="68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54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9FB-0632-0E7C-59B5-9622A767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79" y="321255"/>
            <a:ext cx="3930569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Don't give up!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B95C0-407F-0D90-97CB-9AAB028AA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879" y="2426894"/>
            <a:ext cx="4729223" cy="3131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The key to getting the right support is to not give up.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There are always more things a person can try and more people they can reach out to if the things they have tried haven't worked or aren't enough.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5AF95B-23B8-E6C4-ACD2-3985A7DBDBF3}"/>
              </a:ext>
            </a:extLst>
          </p:cNvPr>
          <p:cNvSpPr/>
          <p:nvPr/>
        </p:nvSpPr>
        <p:spPr>
          <a:xfrm>
            <a:off x="838200" y="12994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erson hugging a dog on a couch&#10;&#10;Description automatically generated">
            <a:extLst>
              <a:ext uri="{FF2B5EF4-FFF2-40B4-BE49-F238E27FC236}">
                <a16:creationId xmlns:a16="http://schemas.microsoft.com/office/drawing/2014/main" id="{A8BE139A-F0E8-D4FC-A1B8-CAC5E5FEF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8607" y="0"/>
            <a:ext cx="6983393" cy="69448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BF471D-4DF7-0035-4F32-98A8DE4FC999}"/>
              </a:ext>
            </a:extLst>
          </p:cNvPr>
          <p:cNvSpPr txBox="1"/>
          <p:nvPr/>
        </p:nvSpPr>
        <p:spPr>
          <a:xfrm>
            <a:off x="10997441" y="0"/>
            <a:ext cx="1194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597045"/>
                </a:solidFill>
                <a:latin typeface="Proxima Nova Rg" panose="02000506030000020004" pitchFamily="2" charset="0"/>
              </a:rPr>
              <a:t>Photo from </a:t>
            </a:r>
            <a:r>
              <a:rPr lang="en-GB" sz="1000" u="sng" dirty="0">
                <a:solidFill>
                  <a:srgbClr val="597045"/>
                </a:solidFill>
                <a:latin typeface="Proxima Nova Rg" panose="02000506030000020004" pitchFamily="2" charset="0"/>
              </a:rPr>
              <a:t>Canva</a:t>
            </a:r>
            <a:endParaRPr lang="en-US" sz="1000" u="sng" dirty="0">
              <a:solidFill>
                <a:srgbClr val="597045"/>
              </a:solidFill>
              <a:latin typeface="Proxima Nova Rg" panose="02000506030000020004" pitchFamily="2" charset="0"/>
            </a:endParaRPr>
          </a:p>
        </p:txBody>
      </p:sp>
      <p:pic>
        <p:nvPicPr>
          <p:cNvPr id="15" name="Picture 14" descr="A blue triangle with black background&#10;&#10;Description automatically generated">
            <a:extLst>
              <a:ext uri="{FF2B5EF4-FFF2-40B4-BE49-F238E27FC236}">
                <a16:creationId xmlns:a16="http://schemas.microsoft.com/office/drawing/2014/main" id="{0F47AB84-5745-CC59-482C-B13744929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16996" y="5787998"/>
            <a:ext cx="1337855" cy="755850"/>
          </a:xfrm>
          <a:prstGeom prst="rect">
            <a:avLst/>
          </a:prstGeom>
        </p:spPr>
      </p:pic>
      <p:pic>
        <p:nvPicPr>
          <p:cNvPr id="16" name="Picture 15" descr="A green triangle on a black background&#10;&#10;Description automatically generated">
            <a:extLst>
              <a:ext uri="{FF2B5EF4-FFF2-40B4-BE49-F238E27FC236}">
                <a16:creationId xmlns:a16="http://schemas.microsoft.com/office/drawing/2014/main" id="{9FEE76E9-6D4B-7B5B-BB64-D87B914B4F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216" y="6309810"/>
            <a:ext cx="112395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59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659A3-7F36-3FED-196B-4E7A62D4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3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Five ways to seek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72A86-E985-F078-DB4D-0D6761B0C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903" y="1785711"/>
            <a:ext cx="5176700" cy="22786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GB" sz="2400" b="1" dirty="0">
                <a:latin typeface="Proxima Nova Rg" panose="02000506030000020004" pitchFamily="2" charset="0"/>
              </a:rPr>
              <a:t>Speak to someone at home</a:t>
            </a:r>
          </a:p>
          <a:p>
            <a:pPr marL="514350" indent="-514350">
              <a:buAutoNum type="arabicPeriod"/>
            </a:pPr>
            <a:r>
              <a:rPr lang="en-GB" sz="2400" b="1" dirty="0">
                <a:latin typeface="Proxima Nova Rg" panose="02000506030000020004" pitchFamily="2" charset="0"/>
              </a:rPr>
              <a:t>Speak to someone at school</a:t>
            </a:r>
          </a:p>
          <a:p>
            <a:pPr marL="514350" indent="-514350">
              <a:buAutoNum type="arabicPeriod"/>
            </a:pPr>
            <a:r>
              <a:rPr lang="en-GB" sz="2400" b="1" dirty="0">
                <a:latin typeface="Proxima Nova Rg" panose="02000506030000020004" pitchFamily="2" charset="0"/>
              </a:rPr>
              <a:t>Speak to a health professional </a:t>
            </a:r>
          </a:p>
          <a:p>
            <a:pPr marL="514350" indent="-514350">
              <a:buAutoNum type="arabicPeriod"/>
            </a:pPr>
            <a:r>
              <a:rPr lang="en-GB" sz="2400" b="1" dirty="0">
                <a:latin typeface="Proxima Nova Rg" panose="02000506030000020004" pitchFamily="2" charset="0"/>
              </a:rPr>
              <a:t>Speak to a friend</a:t>
            </a:r>
          </a:p>
          <a:p>
            <a:pPr marL="514350" indent="-514350">
              <a:buAutoNum type="arabicPeriod"/>
            </a:pPr>
            <a:r>
              <a:rPr lang="en-GB" sz="2400" b="1" dirty="0">
                <a:latin typeface="Proxima Nova Rg" panose="02000506030000020004" pitchFamily="2" charset="0"/>
              </a:rPr>
              <a:t>Use reliable websites and apps</a:t>
            </a:r>
          </a:p>
          <a:p>
            <a:pPr marL="514350" indent="-514350">
              <a:buAutoNum type="arabicPeriod"/>
            </a:pP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275380-008B-70DA-2B49-BFECF2F8C4EB}"/>
              </a:ext>
            </a:extLst>
          </p:cNvPr>
          <p:cNvSpPr/>
          <p:nvPr/>
        </p:nvSpPr>
        <p:spPr>
          <a:xfrm>
            <a:off x="838200" y="12994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-up of hands&#10;&#10;Description automatically generated">
            <a:extLst>
              <a:ext uri="{FF2B5EF4-FFF2-40B4-BE49-F238E27FC236}">
                <a16:creationId xmlns:a16="http://schemas.microsoft.com/office/drawing/2014/main" id="{67492306-6925-F831-C9C1-A3313A0832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4251975"/>
            <a:ext cx="1685077" cy="2606025"/>
          </a:xfrm>
          <a:prstGeom prst="rect">
            <a:avLst/>
          </a:prstGeom>
        </p:spPr>
      </p:pic>
      <p:pic>
        <p:nvPicPr>
          <p:cNvPr id="11" name="Picture 10" descr="A close-up of hands&#10;&#10;Description automatically generated">
            <a:extLst>
              <a:ext uri="{FF2B5EF4-FFF2-40B4-BE49-F238E27FC236}">
                <a16:creationId xmlns:a16="http://schemas.microsoft.com/office/drawing/2014/main" id="{18E7055D-18A8-B86F-9F7A-6F41BBDAB2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3280" y="4251974"/>
            <a:ext cx="1794073" cy="2606025"/>
          </a:xfrm>
          <a:prstGeom prst="rect">
            <a:avLst/>
          </a:prstGeom>
        </p:spPr>
      </p:pic>
      <p:pic>
        <p:nvPicPr>
          <p:cNvPr id="12" name="Picture 11" descr="A close-up of hands&#10;&#10;Description automatically generated">
            <a:extLst>
              <a:ext uri="{FF2B5EF4-FFF2-40B4-BE49-F238E27FC236}">
                <a16:creationId xmlns:a16="http://schemas.microsoft.com/office/drawing/2014/main" id="{B175844B-67F7-A946-5EFB-3BE0DE6CB7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7356" y="4251975"/>
            <a:ext cx="2581153" cy="2606025"/>
          </a:xfrm>
          <a:prstGeom prst="rect">
            <a:avLst/>
          </a:prstGeom>
        </p:spPr>
      </p:pic>
      <p:pic>
        <p:nvPicPr>
          <p:cNvPr id="13" name="Picture 12" descr="A close-up of hands&#10;&#10;Description automatically generated">
            <a:extLst>
              <a:ext uri="{FF2B5EF4-FFF2-40B4-BE49-F238E27FC236}">
                <a16:creationId xmlns:a16="http://schemas.microsoft.com/office/drawing/2014/main" id="{61592BCD-0B5D-CF65-7107-58D1145F49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8511" y="4251975"/>
            <a:ext cx="1967698" cy="2606025"/>
          </a:xfrm>
          <a:prstGeom prst="rect">
            <a:avLst/>
          </a:prstGeom>
        </p:spPr>
      </p:pic>
      <p:pic>
        <p:nvPicPr>
          <p:cNvPr id="14" name="Picture 13" descr="A close-up of hands&#10;&#10;Description automatically generated">
            <a:extLst>
              <a:ext uri="{FF2B5EF4-FFF2-40B4-BE49-F238E27FC236}">
                <a16:creationId xmlns:a16="http://schemas.microsoft.com/office/drawing/2014/main" id="{AACB6199-408B-6877-BCCB-C8155E90CEC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6208" y="4251975"/>
            <a:ext cx="2487592" cy="2606025"/>
          </a:xfrm>
          <a:prstGeom prst="rect">
            <a:avLst/>
          </a:prstGeom>
        </p:spPr>
      </p:pic>
      <p:pic>
        <p:nvPicPr>
          <p:cNvPr id="15" name="Picture 14" descr="A black and pink background&#10;&#10;Description automatically generated">
            <a:extLst>
              <a:ext uri="{FF2B5EF4-FFF2-40B4-BE49-F238E27FC236}">
                <a16:creationId xmlns:a16="http://schemas.microsoft.com/office/drawing/2014/main" id="{4837846E-9262-C7A8-60DC-9D602A0A1C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70468" y="-16933"/>
            <a:ext cx="2811233" cy="83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1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climbing up a hill&#10;&#10;Description automatically generated">
            <a:extLst>
              <a:ext uri="{FF2B5EF4-FFF2-40B4-BE49-F238E27FC236}">
                <a16:creationId xmlns:a16="http://schemas.microsoft.com/office/drawing/2014/main" id="{D8FF3FE6-FEAC-6AED-32C2-E66A2FACDC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19E85-33B8-8D21-260D-4BF6F69D0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29" y="490311"/>
            <a:ext cx="11295742" cy="27899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GB" sz="4000" b="1" dirty="0">
                <a:ln>
                  <a:solidFill>
                    <a:srgbClr val="597045">
                      <a:alpha val="90116"/>
                    </a:srgbClr>
                  </a:solidFill>
                </a:ln>
                <a:solidFill>
                  <a:srgbClr val="FDECB4"/>
                </a:solidFill>
                <a:latin typeface="Proxima Nova Rg" panose="02000506030000020004" pitchFamily="2" charset="0"/>
              </a:rPr>
              <a:t>"Just because no one else can heal or do your inner work for you doesn't mean you can, should, or need to do it alone."</a:t>
            </a:r>
          </a:p>
          <a:p>
            <a:pPr marL="0" indent="0" algn="ctr">
              <a:buNone/>
            </a:pPr>
            <a:endParaRPr lang="en-GB" dirty="0">
              <a:solidFill>
                <a:srgbClr val="FDECB4"/>
              </a:solidFill>
              <a:latin typeface="Proxima Nova Rg" panose="02000506030000020004" pitchFamily="2" charset="0"/>
            </a:endParaRPr>
          </a:p>
          <a:p>
            <a:pPr marL="0" indent="0" algn="ctr">
              <a:buNone/>
            </a:pPr>
            <a:r>
              <a:rPr lang="en-GB" sz="2400" dirty="0">
                <a:solidFill>
                  <a:srgbClr val="FDECB4"/>
                </a:solidFill>
                <a:latin typeface="Proxima Nova Rg" panose="02000506030000020004" pitchFamily="2" charset="0"/>
              </a:rPr>
              <a:t>Lisa Olivera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1707B-7969-D8D4-33BF-FD7B92E75417}"/>
              </a:ext>
            </a:extLst>
          </p:cNvPr>
          <p:cNvSpPr txBox="1"/>
          <p:nvPr/>
        </p:nvSpPr>
        <p:spPr>
          <a:xfrm>
            <a:off x="9984344" y="6537331"/>
            <a:ext cx="22300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DECB4"/>
                </a:solidFill>
                <a:latin typeface="Proxima Nova Rg" panose="02000506030000020004" pitchFamily="2" charset="0"/>
              </a:rPr>
              <a:t>Photo by </a:t>
            </a:r>
            <a:r>
              <a:rPr lang="en-GB" sz="1000" u="sng" dirty="0">
                <a:solidFill>
                  <a:srgbClr val="FDECB4"/>
                </a:solidFill>
                <a:latin typeface="Proxima Nova Rg" panose="02000506030000020004" pitchFamily="2" charset="0"/>
              </a:rPr>
              <a:t>Tobias </a:t>
            </a:r>
            <a:r>
              <a:rPr lang="en-GB" sz="1000" u="sng" dirty="0" err="1">
                <a:solidFill>
                  <a:srgbClr val="FDECB4"/>
                </a:solidFill>
                <a:latin typeface="Proxima Nova Rg" panose="02000506030000020004" pitchFamily="2" charset="0"/>
              </a:rPr>
              <a:t>Mrzyk</a:t>
            </a:r>
            <a:r>
              <a:rPr lang="en-GB" sz="1000" dirty="0">
                <a:solidFill>
                  <a:srgbClr val="FDECB4"/>
                </a:solidFill>
                <a:latin typeface="Proxima Nova Rg" panose="02000506030000020004" pitchFamily="2" charset="0"/>
              </a:rPr>
              <a:t> on </a:t>
            </a:r>
            <a:r>
              <a:rPr lang="en-GB" sz="1000" dirty="0">
                <a:solidFill>
                  <a:srgbClr val="FDECB4"/>
                </a:solidFill>
                <a:latin typeface="Proxima Nova Rg" panose="0200050603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GB" sz="1000" dirty="0">
                <a:solidFill>
                  <a:srgbClr val="FDECB4"/>
                </a:solidFill>
                <a:latin typeface="Proxima Nova Rg" panose="02000506030000020004" pitchFamily="2" charset="0"/>
              </a:rPr>
              <a:t> </a:t>
            </a:r>
            <a:endParaRPr lang="en-US" sz="1000" dirty="0">
              <a:solidFill>
                <a:srgbClr val="FDECB4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11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CF772F6850E04BBC59E1F63187FC6F" ma:contentTypeVersion="18" ma:contentTypeDescription="Create a new document." ma:contentTypeScope="" ma:versionID="833eb3dee03de706b959573fd3b810d3">
  <xsd:schema xmlns:xsd="http://www.w3.org/2001/XMLSchema" xmlns:xs="http://www.w3.org/2001/XMLSchema" xmlns:p="http://schemas.microsoft.com/office/2006/metadata/properties" xmlns:ns2="97b9d21a-925a-49e9-93d7-9782020f3462" xmlns:ns3="f405e823-ec5d-4772-af58-273ea8b79ff6" targetNamespace="http://schemas.microsoft.com/office/2006/metadata/properties" ma:root="true" ma:fieldsID="fffd1232843c5f41e1b24312dcb66d17" ns2:_="" ns3:_="">
    <xsd:import namespace="97b9d21a-925a-49e9-93d7-9782020f3462"/>
    <xsd:import namespace="f405e823-ec5d-4772-af58-273ea8b79f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b9d21a-925a-49e9-93d7-9782020f34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9007704f-416d-454c-bbc2-f265cb201e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05e823-ec5d-4772-af58-273ea8b79f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627ba6a-fb28-4be6-a75f-18e169db53bd}" ma:internalName="TaxCatchAll" ma:showField="CatchAllData" ma:web="f405e823-ec5d-4772-af58-273ea8b79f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7b9d21a-925a-49e9-93d7-9782020f3462">
      <Terms xmlns="http://schemas.microsoft.com/office/infopath/2007/PartnerControls"/>
    </lcf76f155ced4ddcb4097134ff3c332f>
    <TaxCatchAll xmlns="f405e823-ec5d-4772-af58-273ea8b79ff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627B6A-C5F5-457C-824C-2B1CC1E11C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b9d21a-925a-49e9-93d7-9782020f3462"/>
    <ds:schemaRef ds:uri="f405e823-ec5d-4772-af58-273ea8b79f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CAAB43-65FD-4741-BF4C-8A1F94BA456A}">
  <ds:schemaRefs>
    <ds:schemaRef ds:uri="http://schemas.microsoft.com/office/2006/metadata/properties"/>
    <ds:schemaRef ds:uri="http://schemas.microsoft.com/office/infopath/2007/PartnerControls"/>
    <ds:schemaRef ds:uri="97b9d21a-925a-49e9-93d7-9782020f3462"/>
    <ds:schemaRef ds:uri="f405e823-ec5d-4772-af58-273ea8b79ff6"/>
  </ds:schemaRefs>
</ds:datastoreItem>
</file>

<file path=customXml/itemProps3.xml><?xml version="1.0" encoding="utf-8"?>
<ds:datastoreItem xmlns:ds="http://schemas.openxmlformats.org/officeDocument/2006/customXml" ds:itemID="{2B34815E-44D2-49DD-A2F9-FD4FCB0235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554</Words>
  <Application>Microsoft Office PowerPoint</Application>
  <PresentationFormat>Widescreen</PresentationFormat>
  <Paragraphs>66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Getting the help we need</vt:lpstr>
      <vt:lpstr>Reaching out</vt:lpstr>
      <vt:lpstr>Reliable resources</vt:lpstr>
      <vt:lpstr>There's an app for that!</vt:lpstr>
      <vt:lpstr>Has it helped?</vt:lpstr>
      <vt:lpstr>Don't give up!</vt:lpstr>
      <vt:lpstr>Five ways to seek support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Faye Booth</dc:creator>
  <cp:lastModifiedBy>Faye Booth</cp:lastModifiedBy>
  <cp:revision>3238</cp:revision>
  <dcterms:created xsi:type="dcterms:W3CDTF">2024-04-22T16:16:20Z</dcterms:created>
  <dcterms:modified xsi:type="dcterms:W3CDTF">2024-06-17T08:21:41Z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0x0101008DCF772F6850E04BBC59E1F63187FC6F</vt:lpwstr>
  </property>
  <property fmtid="{D5CDD505-2E9C-101B-9397-08002B2CF9AE}" pid="3" name="MediaServiceImageTags">
    <vt:lpwstr/>
  </property>
</Properties>
</file>